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4"/>
  </p:notesMasterIdLst>
  <p:sldIdLst>
    <p:sldId id="257" r:id="rId4"/>
    <p:sldId id="283" r:id="rId5"/>
    <p:sldId id="258" r:id="rId6"/>
    <p:sldId id="259" r:id="rId7"/>
    <p:sldId id="282" r:id="rId8"/>
    <p:sldId id="270" r:id="rId9"/>
    <p:sldId id="271" r:id="rId10"/>
    <p:sldId id="286" r:id="rId11"/>
    <p:sldId id="272" r:id="rId12"/>
    <p:sldId id="273" r:id="rId13"/>
    <p:sldId id="274" r:id="rId14"/>
    <p:sldId id="275" r:id="rId15"/>
    <p:sldId id="276" r:id="rId16"/>
    <p:sldId id="277" r:id="rId17"/>
    <p:sldId id="284" r:id="rId18"/>
    <p:sldId id="287" r:id="rId19"/>
    <p:sldId id="285" r:id="rId20"/>
    <p:sldId id="279" r:id="rId21"/>
    <p:sldId id="280"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8" autoAdjust="0"/>
    <p:restoredTop sz="94660"/>
  </p:normalViewPr>
  <p:slideViewPr>
    <p:cSldViewPr>
      <p:cViewPr varScale="1">
        <p:scale>
          <a:sx n="107" d="100"/>
          <a:sy n="107" d="100"/>
        </p:scale>
        <p:origin x="11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3DF00-3F68-4901-A6E7-A2BB3D5E7CB8}" type="doc">
      <dgm:prSet loTypeId="urn:microsoft.com/office/officeart/2005/8/layout/cycle5" loCatId="cycle" qsTypeId="urn:microsoft.com/office/officeart/2005/8/quickstyle/3d1" qsCatId="3D" csTypeId="urn:microsoft.com/office/officeart/2005/8/colors/colorful1" csCatId="colorful" phldr="1"/>
      <dgm:spPr/>
      <dgm:t>
        <a:bodyPr/>
        <a:lstStyle/>
        <a:p>
          <a:endParaRPr lang="en-US"/>
        </a:p>
      </dgm:t>
    </dgm:pt>
    <dgm:pt modelId="{5291C085-716E-409E-90F9-07EA87FC18DA}">
      <dgm:prSet phldrT="[Text]" custT="1"/>
      <dgm:spPr/>
      <dgm:t>
        <a:bodyPr/>
        <a:lstStyle/>
        <a:p>
          <a:r>
            <a:rPr lang="en-US" sz="1600" b="1" dirty="0" smtClean="0"/>
            <a:t>modeling</a:t>
          </a:r>
          <a:endParaRPr lang="en-US" sz="1100" b="1" dirty="0"/>
        </a:p>
      </dgm:t>
    </dgm:pt>
    <dgm:pt modelId="{CBAA4A22-4273-4577-AEFA-1A24926D65F2}" type="parTrans" cxnId="{C959803B-F60C-4F63-8617-8EE0D0C1DC7A}">
      <dgm:prSet/>
      <dgm:spPr/>
      <dgm:t>
        <a:bodyPr/>
        <a:lstStyle/>
        <a:p>
          <a:endParaRPr lang="en-US"/>
        </a:p>
      </dgm:t>
    </dgm:pt>
    <dgm:pt modelId="{6B197BAE-B784-4405-B0A6-5DB6628B99F2}" type="sibTrans" cxnId="{C959803B-F60C-4F63-8617-8EE0D0C1DC7A}">
      <dgm:prSet/>
      <dgm:spPr/>
      <dgm:t>
        <a:bodyPr/>
        <a:lstStyle/>
        <a:p>
          <a:endParaRPr lang="en-US"/>
        </a:p>
      </dgm:t>
    </dgm:pt>
    <dgm:pt modelId="{88BFC52E-3498-4AD4-8CB5-5DDED2D7CC96}">
      <dgm:prSet phldrT="[Text]" custT="1"/>
      <dgm:spPr/>
      <dgm:t>
        <a:bodyPr/>
        <a:lstStyle/>
        <a:p>
          <a:r>
            <a:rPr lang="en-US" sz="1600" b="1" dirty="0" smtClean="0"/>
            <a:t>PES</a:t>
          </a:r>
        </a:p>
        <a:p>
          <a:r>
            <a:rPr lang="en-US" sz="1600" b="1" dirty="0" smtClean="0"/>
            <a:t>calculations</a:t>
          </a:r>
          <a:r>
            <a:rPr lang="en-US" sz="1200" b="1" dirty="0" smtClean="0"/>
            <a:t> </a:t>
          </a:r>
          <a:endParaRPr lang="en-US" sz="1200" b="1" dirty="0"/>
        </a:p>
      </dgm:t>
    </dgm:pt>
    <dgm:pt modelId="{88277719-2BD6-469F-8337-1B0A76ED3527}" type="parTrans" cxnId="{452BC1B4-FEF2-4D1E-B578-DB7DC9C37BCB}">
      <dgm:prSet/>
      <dgm:spPr/>
      <dgm:t>
        <a:bodyPr/>
        <a:lstStyle/>
        <a:p>
          <a:endParaRPr lang="en-US"/>
        </a:p>
      </dgm:t>
    </dgm:pt>
    <dgm:pt modelId="{C8DCB3BE-71CC-48F9-B7A6-BC6D2ED0D105}" type="sibTrans" cxnId="{452BC1B4-FEF2-4D1E-B578-DB7DC9C37BCB}">
      <dgm:prSet/>
      <dgm:spPr/>
      <dgm:t>
        <a:bodyPr/>
        <a:lstStyle/>
        <a:p>
          <a:endParaRPr lang="en-US"/>
        </a:p>
      </dgm:t>
    </dgm:pt>
    <dgm:pt modelId="{4C1EB99C-B0EA-4B2E-A467-A93A9BC0BCAE}">
      <dgm:prSet phldrT="[Text]" custT="1"/>
      <dgm:spPr/>
      <dgm:t>
        <a:bodyPr/>
        <a:lstStyle/>
        <a:p>
          <a:r>
            <a:rPr lang="en-US" sz="1600" b="1" dirty="0" smtClean="0"/>
            <a:t>simulation</a:t>
          </a:r>
          <a:endParaRPr lang="en-US" sz="1600" b="1" dirty="0"/>
        </a:p>
      </dgm:t>
    </dgm:pt>
    <dgm:pt modelId="{78BF0B74-A8CD-4461-A5F1-EEF4B77C699B}" type="parTrans" cxnId="{68BF67A0-49E8-47DB-AF1B-513334988B2D}">
      <dgm:prSet/>
      <dgm:spPr/>
      <dgm:t>
        <a:bodyPr/>
        <a:lstStyle/>
        <a:p>
          <a:endParaRPr lang="en-US"/>
        </a:p>
      </dgm:t>
    </dgm:pt>
    <dgm:pt modelId="{4EDE48D4-9F0E-4227-8714-70AF30B71158}" type="sibTrans" cxnId="{68BF67A0-49E8-47DB-AF1B-513334988B2D}">
      <dgm:prSet/>
      <dgm:spPr/>
      <dgm:t>
        <a:bodyPr/>
        <a:lstStyle/>
        <a:p>
          <a:endParaRPr lang="en-US"/>
        </a:p>
      </dgm:t>
    </dgm:pt>
    <dgm:pt modelId="{06E28835-957B-4B67-8917-6D5D1C64FBBA}">
      <dgm:prSet phldrT="[Text]" custT="1"/>
      <dgm:spPr/>
      <dgm:t>
        <a:bodyPr/>
        <a:lstStyle/>
        <a:p>
          <a:pPr algn="ctr"/>
          <a:r>
            <a:rPr lang="en-US" sz="1600" b="1" dirty="0" smtClean="0"/>
            <a:t>interpretation</a:t>
          </a:r>
          <a:endParaRPr lang="en-US" sz="1600" b="1" dirty="0"/>
        </a:p>
      </dgm:t>
    </dgm:pt>
    <dgm:pt modelId="{C60A1A73-660B-4E6D-9BE5-09F6ABC4A94A}" type="parTrans" cxnId="{2CBC24D6-4ADE-48A5-9041-E3C7BF1172EA}">
      <dgm:prSet/>
      <dgm:spPr/>
      <dgm:t>
        <a:bodyPr/>
        <a:lstStyle/>
        <a:p>
          <a:endParaRPr lang="en-US"/>
        </a:p>
      </dgm:t>
    </dgm:pt>
    <dgm:pt modelId="{85B62C6C-AECE-4F62-A003-35B523B00307}" type="sibTrans" cxnId="{2CBC24D6-4ADE-48A5-9041-E3C7BF1172EA}">
      <dgm:prSet/>
      <dgm:spPr/>
      <dgm:t>
        <a:bodyPr/>
        <a:lstStyle/>
        <a:p>
          <a:endParaRPr lang="en-US"/>
        </a:p>
      </dgm:t>
    </dgm:pt>
    <dgm:pt modelId="{5E93BF7A-B42F-4FBA-B248-510DA9D650A6}">
      <dgm:prSet phldrT="[Text]" custT="1"/>
      <dgm:spPr/>
      <dgm:t>
        <a:bodyPr/>
        <a:lstStyle/>
        <a:p>
          <a:r>
            <a:rPr lang="en-US" sz="1600" b="1" dirty="0" smtClean="0"/>
            <a:t>prediction</a:t>
          </a:r>
          <a:endParaRPr lang="en-US" sz="1600" b="1" dirty="0"/>
        </a:p>
      </dgm:t>
    </dgm:pt>
    <dgm:pt modelId="{7B4934E0-CFB1-4C1C-99A6-67E3835931D0}" type="parTrans" cxnId="{A1765980-6BEF-4E19-A679-72A7967E040A}">
      <dgm:prSet/>
      <dgm:spPr/>
      <dgm:t>
        <a:bodyPr/>
        <a:lstStyle/>
        <a:p>
          <a:endParaRPr lang="en-US"/>
        </a:p>
      </dgm:t>
    </dgm:pt>
    <dgm:pt modelId="{96DB89F2-3D7C-48A5-A0D5-FA9E0ED07D69}" type="sibTrans" cxnId="{A1765980-6BEF-4E19-A679-72A7967E040A}">
      <dgm:prSet/>
      <dgm:spPr/>
      <dgm:t>
        <a:bodyPr/>
        <a:lstStyle/>
        <a:p>
          <a:endParaRPr lang="en-US"/>
        </a:p>
      </dgm:t>
    </dgm:pt>
    <dgm:pt modelId="{6461DE7A-6755-40C8-A6EC-0AA630ECC0E8}" type="pres">
      <dgm:prSet presAssocID="{0683DF00-3F68-4901-A6E7-A2BB3D5E7CB8}" presName="cycle" presStyleCnt="0">
        <dgm:presLayoutVars>
          <dgm:dir/>
          <dgm:resizeHandles val="exact"/>
        </dgm:presLayoutVars>
      </dgm:prSet>
      <dgm:spPr/>
      <dgm:t>
        <a:bodyPr/>
        <a:lstStyle/>
        <a:p>
          <a:endParaRPr lang="en-US"/>
        </a:p>
      </dgm:t>
    </dgm:pt>
    <dgm:pt modelId="{48B86946-B4BB-42EE-9D31-2563F51FBF64}" type="pres">
      <dgm:prSet presAssocID="{5291C085-716E-409E-90F9-07EA87FC18DA}" presName="node" presStyleLbl="node1" presStyleIdx="0" presStyleCnt="5">
        <dgm:presLayoutVars>
          <dgm:bulletEnabled val="1"/>
        </dgm:presLayoutVars>
      </dgm:prSet>
      <dgm:spPr/>
      <dgm:t>
        <a:bodyPr/>
        <a:lstStyle/>
        <a:p>
          <a:endParaRPr lang="en-US"/>
        </a:p>
      </dgm:t>
    </dgm:pt>
    <dgm:pt modelId="{749FB6BA-F8DB-44F5-835A-417538EE1776}" type="pres">
      <dgm:prSet presAssocID="{5291C085-716E-409E-90F9-07EA87FC18DA}" presName="spNode" presStyleCnt="0"/>
      <dgm:spPr/>
    </dgm:pt>
    <dgm:pt modelId="{6682FC00-89D3-4B22-B217-1A4F316E15C9}" type="pres">
      <dgm:prSet presAssocID="{6B197BAE-B784-4405-B0A6-5DB6628B99F2}" presName="sibTrans" presStyleLbl="sibTrans1D1" presStyleIdx="0" presStyleCnt="5"/>
      <dgm:spPr/>
      <dgm:t>
        <a:bodyPr/>
        <a:lstStyle/>
        <a:p>
          <a:endParaRPr lang="en-US"/>
        </a:p>
      </dgm:t>
    </dgm:pt>
    <dgm:pt modelId="{BCC4EAF5-8931-4841-9CF8-FDF1A05582E3}" type="pres">
      <dgm:prSet presAssocID="{88BFC52E-3498-4AD4-8CB5-5DDED2D7CC96}" presName="node" presStyleLbl="node1" presStyleIdx="1" presStyleCnt="5">
        <dgm:presLayoutVars>
          <dgm:bulletEnabled val="1"/>
        </dgm:presLayoutVars>
      </dgm:prSet>
      <dgm:spPr/>
      <dgm:t>
        <a:bodyPr/>
        <a:lstStyle/>
        <a:p>
          <a:endParaRPr lang="en-US"/>
        </a:p>
      </dgm:t>
    </dgm:pt>
    <dgm:pt modelId="{C88C2318-122F-4023-B8AF-D5DDDD48E988}" type="pres">
      <dgm:prSet presAssocID="{88BFC52E-3498-4AD4-8CB5-5DDED2D7CC96}" presName="spNode" presStyleCnt="0"/>
      <dgm:spPr/>
    </dgm:pt>
    <dgm:pt modelId="{52E54908-E4E3-4F00-BDAD-BB0FCDA3E56E}" type="pres">
      <dgm:prSet presAssocID="{C8DCB3BE-71CC-48F9-B7A6-BC6D2ED0D105}" presName="sibTrans" presStyleLbl="sibTrans1D1" presStyleIdx="1" presStyleCnt="5"/>
      <dgm:spPr/>
      <dgm:t>
        <a:bodyPr/>
        <a:lstStyle/>
        <a:p>
          <a:endParaRPr lang="en-US"/>
        </a:p>
      </dgm:t>
    </dgm:pt>
    <dgm:pt modelId="{D0479879-02A6-492C-8023-9C73CCEAD13B}" type="pres">
      <dgm:prSet presAssocID="{4C1EB99C-B0EA-4B2E-A467-A93A9BC0BCAE}" presName="node" presStyleLbl="node1" presStyleIdx="2" presStyleCnt="5">
        <dgm:presLayoutVars>
          <dgm:bulletEnabled val="1"/>
        </dgm:presLayoutVars>
      </dgm:prSet>
      <dgm:spPr/>
      <dgm:t>
        <a:bodyPr/>
        <a:lstStyle/>
        <a:p>
          <a:endParaRPr lang="en-US"/>
        </a:p>
      </dgm:t>
    </dgm:pt>
    <dgm:pt modelId="{AB9E1A66-4DCE-41DF-B8A2-5C1A8E5C7889}" type="pres">
      <dgm:prSet presAssocID="{4C1EB99C-B0EA-4B2E-A467-A93A9BC0BCAE}" presName="spNode" presStyleCnt="0"/>
      <dgm:spPr/>
    </dgm:pt>
    <dgm:pt modelId="{8ADA5DEF-0ED7-4773-A7E5-A78741676B4A}" type="pres">
      <dgm:prSet presAssocID="{4EDE48D4-9F0E-4227-8714-70AF30B71158}" presName="sibTrans" presStyleLbl="sibTrans1D1" presStyleIdx="2" presStyleCnt="5"/>
      <dgm:spPr/>
      <dgm:t>
        <a:bodyPr/>
        <a:lstStyle/>
        <a:p>
          <a:endParaRPr lang="en-US"/>
        </a:p>
      </dgm:t>
    </dgm:pt>
    <dgm:pt modelId="{13BC3F3F-046A-4A21-92B7-297D9E948CBF}" type="pres">
      <dgm:prSet presAssocID="{06E28835-957B-4B67-8917-6D5D1C64FBBA}" presName="node" presStyleLbl="node1" presStyleIdx="3" presStyleCnt="5" custScaleX="113129">
        <dgm:presLayoutVars>
          <dgm:bulletEnabled val="1"/>
        </dgm:presLayoutVars>
      </dgm:prSet>
      <dgm:spPr/>
      <dgm:t>
        <a:bodyPr/>
        <a:lstStyle/>
        <a:p>
          <a:endParaRPr lang="en-US"/>
        </a:p>
      </dgm:t>
    </dgm:pt>
    <dgm:pt modelId="{8154F537-4F15-430C-AB24-FE47F2130AD5}" type="pres">
      <dgm:prSet presAssocID="{06E28835-957B-4B67-8917-6D5D1C64FBBA}" presName="spNode" presStyleCnt="0"/>
      <dgm:spPr/>
    </dgm:pt>
    <dgm:pt modelId="{9FF893B6-EB78-496E-A5BF-485202533A2B}" type="pres">
      <dgm:prSet presAssocID="{85B62C6C-AECE-4F62-A003-35B523B00307}" presName="sibTrans" presStyleLbl="sibTrans1D1" presStyleIdx="3" presStyleCnt="5"/>
      <dgm:spPr/>
      <dgm:t>
        <a:bodyPr/>
        <a:lstStyle/>
        <a:p>
          <a:endParaRPr lang="en-US"/>
        </a:p>
      </dgm:t>
    </dgm:pt>
    <dgm:pt modelId="{F54C14D2-0D39-4786-B2B1-88DF2A9D7EAA}" type="pres">
      <dgm:prSet presAssocID="{5E93BF7A-B42F-4FBA-B248-510DA9D650A6}" presName="node" presStyleLbl="node1" presStyleIdx="4" presStyleCnt="5">
        <dgm:presLayoutVars>
          <dgm:bulletEnabled val="1"/>
        </dgm:presLayoutVars>
      </dgm:prSet>
      <dgm:spPr/>
      <dgm:t>
        <a:bodyPr/>
        <a:lstStyle/>
        <a:p>
          <a:endParaRPr lang="en-US"/>
        </a:p>
      </dgm:t>
    </dgm:pt>
    <dgm:pt modelId="{3541284C-2F29-4E3A-86C7-F264847E6DDF}" type="pres">
      <dgm:prSet presAssocID="{5E93BF7A-B42F-4FBA-B248-510DA9D650A6}" presName="spNode" presStyleCnt="0"/>
      <dgm:spPr/>
    </dgm:pt>
    <dgm:pt modelId="{AC5ECFDB-03DC-42D0-9FA8-EE263B787018}" type="pres">
      <dgm:prSet presAssocID="{96DB89F2-3D7C-48A5-A0D5-FA9E0ED07D69}" presName="sibTrans" presStyleLbl="sibTrans1D1" presStyleIdx="4" presStyleCnt="5"/>
      <dgm:spPr/>
      <dgm:t>
        <a:bodyPr/>
        <a:lstStyle/>
        <a:p>
          <a:endParaRPr lang="en-US"/>
        </a:p>
      </dgm:t>
    </dgm:pt>
  </dgm:ptLst>
  <dgm:cxnLst>
    <dgm:cxn modelId="{9D413C54-8561-4E51-9B61-882640BBD26E}" type="presOf" srcId="{C8DCB3BE-71CC-48F9-B7A6-BC6D2ED0D105}" destId="{52E54908-E4E3-4F00-BDAD-BB0FCDA3E56E}" srcOrd="0" destOrd="0" presId="urn:microsoft.com/office/officeart/2005/8/layout/cycle5"/>
    <dgm:cxn modelId="{92C44B3F-2ED8-49DD-928D-261CCE4FE806}" type="presOf" srcId="{06E28835-957B-4B67-8917-6D5D1C64FBBA}" destId="{13BC3F3F-046A-4A21-92B7-297D9E948CBF}" srcOrd="0" destOrd="0" presId="urn:microsoft.com/office/officeart/2005/8/layout/cycle5"/>
    <dgm:cxn modelId="{A63ADAF8-18D9-4196-AF89-75F95D63F2B9}" type="presOf" srcId="{5291C085-716E-409E-90F9-07EA87FC18DA}" destId="{48B86946-B4BB-42EE-9D31-2563F51FBF64}" srcOrd="0" destOrd="0" presId="urn:microsoft.com/office/officeart/2005/8/layout/cycle5"/>
    <dgm:cxn modelId="{C959803B-F60C-4F63-8617-8EE0D0C1DC7A}" srcId="{0683DF00-3F68-4901-A6E7-A2BB3D5E7CB8}" destId="{5291C085-716E-409E-90F9-07EA87FC18DA}" srcOrd="0" destOrd="0" parTransId="{CBAA4A22-4273-4577-AEFA-1A24926D65F2}" sibTransId="{6B197BAE-B784-4405-B0A6-5DB6628B99F2}"/>
    <dgm:cxn modelId="{97CAE2DC-DC65-4191-80AC-61220EE284C6}" type="presOf" srcId="{4C1EB99C-B0EA-4B2E-A467-A93A9BC0BCAE}" destId="{D0479879-02A6-492C-8023-9C73CCEAD13B}" srcOrd="0" destOrd="0" presId="urn:microsoft.com/office/officeart/2005/8/layout/cycle5"/>
    <dgm:cxn modelId="{A3E44B27-B959-4F77-B746-E190B24BD165}" type="presOf" srcId="{5E93BF7A-B42F-4FBA-B248-510DA9D650A6}" destId="{F54C14D2-0D39-4786-B2B1-88DF2A9D7EAA}" srcOrd="0" destOrd="0" presId="urn:microsoft.com/office/officeart/2005/8/layout/cycle5"/>
    <dgm:cxn modelId="{7DDF69A0-185A-4057-B7EB-BA8025716DB4}" type="presOf" srcId="{88BFC52E-3498-4AD4-8CB5-5DDED2D7CC96}" destId="{BCC4EAF5-8931-4841-9CF8-FDF1A05582E3}" srcOrd="0" destOrd="0" presId="urn:microsoft.com/office/officeart/2005/8/layout/cycle5"/>
    <dgm:cxn modelId="{68BF67A0-49E8-47DB-AF1B-513334988B2D}" srcId="{0683DF00-3F68-4901-A6E7-A2BB3D5E7CB8}" destId="{4C1EB99C-B0EA-4B2E-A467-A93A9BC0BCAE}" srcOrd="2" destOrd="0" parTransId="{78BF0B74-A8CD-4461-A5F1-EEF4B77C699B}" sibTransId="{4EDE48D4-9F0E-4227-8714-70AF30B71158}"/>
    <dgm:cxn modelId="{452BC1B4-FEF2-4D1E-B578-DB7DC9C37BCB}" srcId="{0683DF00-3F68-4901-A6E7-A2BB3D5E7CB8}" destId="{88BFC52E-3498-4AD4-8CB5-5DDED2D7CC96}" srcOrd="1" destOrd="0" parTransId="{88277719-2BD6-469F-8337-1B0A76ED3527}" sibTransId="{C8DCB3BE-71CC-48F9-B7A6-BC6D2ED0D105}"/>
    <dgm:cxn modelId="{18820C64-0A90-43D4-AC32-9F048F863A71}" type="presOf" srcId="{85B62C6C-AECE-4F62-A003-35B523B00307}" destId="{9FF893B6-EB78-496E-A5BF-485202533A2B}" srcOrd="0" destOrd="0" presId="urn:microsoft.com/office/officeart/2005/8/layout/cycle5"/>
    <dgm:cxn modelId="{2CBC24D6-4ADE-48A5-9041-E3C7BF1172EA}" srcId="{0683DF00-3F68-4901-A6E7-A2BB3D5E7CB8}" destId="{06E28835-957B-4B67-8917-6D5D1C64FBBA}" srcOrd="3" destOrd="0" parTransId="{C60A1A73-660B-4E6D-9BE5-09F6ABC4A94A}" sibTransId="{85B62C6C-AECE-4F62-A003-35B523B00307}"/>
    <dgm:cxn modelId="{030F40FF-E7EF-45E4-8A54-232F4FF40F66}" type="presOf" srcId="{4EDE48D4-9F0E-4227-8714-70AF30B71158}" destId="{8ADA5DEF-0ED7-4773-A7E5-A78741676B4A}" srcOrd="0" destOrd="0" presId="urn:microsoft.com/office/officeart/2005/8/layout/cycle5"/>
    <dgm:cxn modelId="{B38857EC-D8AF-4339-8C9C-1C6226C1313A}" type="presOf" srcId="{6B197BAE-B784-4405-B0A6-5DB6628B99F2}" destId="{6682FC00-89D3-4B22-B217-1A4F316E15C9}" srcOrd="0" destOrd="0" presId="urn:microsoft.com/office/officeart/2005/8/layout/cycle5"/>
    <dgm:cxn modelId="{A1765980-6BEF-4E19-A679-72A7967E040A}" srcId="{0683DF00-3F68-4901-A6E7-A2BB3D5E7CB8}" destId="{5E93BF7A-B42F-4FBA-B248-510DA9D650A6}" srcOrd="4" destOrd="0" parTransId="{7B4934E0-CFB1-4C1C-99A6-67E3835931D0}" sibTransId="{96DB89F2-3D7C-48A5-A0D5-FA9E0ED07D69}"/>
    <dgm:cxn modelId="{E0333FA2-A808-4657-A56F-6DAF55474D6B}" type="presOf" srcId="{96DB89F2-3D7C-48A5-A0D5-FA9E0ED07D69}" destId="{AC5ECFDB-03DC-42D0-9FA8-EE263B787018}" srcOrd="0" destOrd="0" presId="urn:microsoft.com/office/officeart/2005/8/layout/cycle5"/>
    <dgm:cxn modelId="{C43A562C-A4C2-4E0C-9B5B-DC9729FD9F37}" type="presOf" srcId="{0683DF00-3F68-4901-A6E7-A2BB3D5E7CB8}" destId="{6461DE7A-6755-40C8-A6EC-0AA630ECC0E8}" srcOrd="0" destOrd="0" presId="urn:microsoft.com/office/officeart/2005/8/layout/cycle5"/>
    <dgm:cxn modelId="{55697883-A0B2-4917-993F-9704DC97EB41}" type="presParOf" srcId="{6461DE7A-6755-40C8-A6EC-0AA630ECC0E8}" destId="{48B86946-B4BB-42EE-9D31-2563F51FBF64}" srcOrd="0" destOrd="0" presId="urn:microsoft.com/office/officeart/2005/8/layout/cycle5"/>
    <dgm:cxn modelId="{C1956E39-F664-4299-8E91-DABACBAD3677}" type="presParOf" srcId="{6461DE7A-6755-40C8-A6EC-0AA630ECC0E8}" destId="{749FB6BA-F8DB-44F5-835A-417538EE1776}" srcOrd="1" destOrd="0" presId="urn:microsoft.com/office/officeart/2005/8/layout/cycle5"/>
    <dgm:cxn modelId="{39AD18EC-9409-43BD-987A-CADA01DA8BD9}" type="presParOf" srcId="{6461DE7A-6755-40C8-A6EC-0AA630ECC0E8}" destId="{6682FC00-89D3-4B22-B217-1A4F316E15C9}" srcOrd="2" destOrd="0" presId="urn:microsoft.com/office/officeart/2005/8/layout/cycle5"/>
    <dgm:cxn modelId="{FABCE317-ABB2-4855-8F08-46E50559A446}" type="presParOf" srcId="{6461DE7A-6755-40C8-A6EC-0AA630ECC0E8}" destId="{BCC4EAF5-8931-4841-9CF8-FDF1A05582E3}" srcOrd="3" destOrd="0" presId="urn:microsoft.com/office/officeart/2005/8/layout/cycle5"/>
    <dgm:cxn modelId="{D512C817-28A8-4234-B20F-C7C8DFA48A91}" type="presParOf" srcId="{6461DE7A-6755-40C8-A6EC-0AA630ECC0E8}" destId="{C88C2318-122F-4023-B8AF-D5DDDD48E988}" srcOrd="4" destOrd="0" presId="urn:microsoft.com/office/officeart/2005/8/layout/cycle5"/>
    <dgm:cxn modelId="{4A350852-5DB8-479C-9F9E-F4F6D42A8EAD}" type="presParOf" srcId="{6461DE7A-6755-40C8-A6EC-0AA630ECC0E8}" destId="{52E54908-E4E3-4F00-BDAD-BB0FCDA3E56E}" srcOrd="5" destOrd="0" presId="urn:microsoft.com/office/officeart/2005/8/layout/cycle5"/>
    <dgm:cxn modelId="{1EA2EBD5-6AE8-4E4C-81BC-49BFBA5A7F53}" type="presParOf" srcId="{6461DE7A-6755-40C8-A6EC-0AA630ECC0E8}" destId="{D0479879-02A6-492C-8023-9C73CCEAD13B}" srcOrd="6" destOrd="0" presId="urn:microsoft.com/office/officeart/2005/8/layout/cycle5"/>
    <dgm:cxn modelId="{EED98575-0FCA-4E13-8D0A-B5D7D2075719}" type="presParOf" srcId="{6461DE7A-6755-40C8-A6EC-0AA630ECC0E8}" destId="{AB9E1A66-4DCE-41DF-B8A2-5C1A8E5C7889}" srcOrd="7" destOrd="0" presId="urn:microsoft.com/office/officeart/2005/8/layout/cycle5"/>
    <dgm:cxn modelId="{47560833-1EBE-4558-A2F9-F2D41D923D49}" type="presParOf" srcId="{6461DE7A-6755-40C8-A6EC-0AA630ECC0E8}" destId="{8ADA5DEF-0ED7-4773-A7E5-A78741676B4A}" srcOrd="8" destOrd="0" presId="urn:microsoft.com/office/officeart/2005/8/layout/cycle5"/>
    <dgm:cxn modelId="{1274EA9C-78F3-403C-9C7A-6ADBED6FCC6F}" type="presParOf" srcId="{6461DE7A-6755-40C8-A6EC-0AA630ECC0E8}" destId="{13BC3F3F-046A-4A21-92B7-297D9E948CBF}" srcOrd="9" destOrd="0" presId="urn:microsoft.com/office/officeart/2005/8/layout/cycle5"/>
    <dgm:cxn modelId="{052F7ED1-B081-4E8B-AA38-87154DD0D6F0}" type="presParOf" srcId="{6461DE7A-6755-40C8-A6EC-0AA630ECC0E8}" destId="{8154F537-4F15-430C-AB24-FE47F2130AD5}" srcOrd="10" destOrd="0" presId="urn:microsoft.com/office/officeart/2005/8/layout/cycle5"/>
    <dgm:cxn modelId="{4BFBBF86-FBC3-42BB-9186-60F604E860AB}" type="presParOf" srcId="{6461DE7A-6755-40C8-A6EC-0AA630ECC0E8}" destId="{9FF893B6-EB78-496E-A5BF-485202533A2B}" srcOrd="11" destOrd="0" presId="urn:microsoft.com/office/officeart/2005/8/layout/cycle5"/>
    <dgm:cxn modelId="{7FF0338B-C377-4363-8D87-89B0BE88612F}" type="presParOf" srcId="{6461DE7A-6755-40C8-A6EC-0AA630ECC0E8}" destId="{F54C14D2-0D39-4786-B2B1-88DF2A9D7EAA}" srcOrd="12" destOrd="0" presId="urn:microsoft.com/office/officeart/2005/8/layout/cycle5"/>
    <dgm:cxn modelId="{B42A9461-86D2-4294-BD20-231F2E1884B7}" type="presParOf" srcId="{6461DE7A-6755-40C8-A6EC-0AA630ECC0E8}" destId="{3541284C-2F29-4E3A-86C7-F264847E6DDF}" srcOrd="13" destOrd="0" presId="urn:microsoft.com/office/officeart/2005/8/layout/cycle5"/>
    <dgm:cxn modelId="{406A8DBB-A1C2-4CD2-B6B6-11E6E9B5C0A7}" type="presParOf" srcId="{6461DE7A-6755-40C8-A6EC-0AA630ECC0E8}" destId="{AC5ECFDB-03DC-42D0-9FA8-EE263B787018}" srcOrd="14"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0543B7-919D-4D88-AEBF-B8B228419C2E}" type="doc">
      <dgm:prSet loTypeId="urn:microsoft.com/office/officeart/2005/8/layout/gear1" loCatId="relationship" qsTypeId="urn:microsoft.com/office/officeart/2005/8/quickstyle/3d1" qsCatId="3D" csTypeId="urn:microsoft.com/office/officeart/2005/8/colors/colorful5" csCatId="colorful" phldr="1"/>
      <dgm:spPr/>
    </dgm:pt>
    <dgm:pt modelId="{F69BB3EC-3E57-4E68-92F3-C9B453FAF3EC}">
      <dgm:prSet phldrT="[Text]" custT="1"/>
      <dgm:spPr/>
      <dgm:t>
        <a:bodyPr/>
        <a:lstStyle/>
        <a:p>
          <a:endParaRPr lang="en-US" sz="2000" b="1" dirty="0" smtClean="0"/>
        </a:p>
        <a:p>
          <a:r>
            <a:rPr lang="en-US" sz="1400" b="0" dirty="0" smtClean="0"/>
            <a:t>Quantum Mechanics</a:t>
          </a:r>
        </a:p>
        <a:p>
          <a:endParaRPr lang="en-US" sz="2000" b="1" dirty="0"/>
        </a:p>
      </dgm:t>
    </dgm:pt>
    <dgm:pt modelId="{5702095F-C9CB-4F87-832A-A3B442056510}" type="parTrans" cxnId="{815F9FD5-3A61-405C-BA60-E2CF2B1DB41E}">
      <dgm:prSet/>
      <dgm:spPr/>
      <dgm:t>
        <a:bodyPr/>
        <a:lstStyle/>
        <a:p>
          <a:endParaRPr lang="en-US"/>
        </a:p>
      </dgm:t>
    </dgm:pt>
    <dgm:pt modelId="{0FD71DF8-FD00-4599-ADE0-49B84B434F41}" type="sibTrans" cxnId="{815F9FD5-3A61-405C-BA60-E2CF2B1DB41E}">
      <dgm:prSet/>
      <dgm:spPr/>
      <dgm:t>
        <a:bodyPr/>
        <a:lstStyle/>
        <a:p>
          <a:endParaRPr lang="en-US"/>
        </a:p>
      </dgm:t>
    </dgm:pt>
    <dgm:pt modelId="{854D4210-8A2F-4BF3-86D7-ED0E06589EF0}">
      <dgm:prSet phldrT="[Text]" custT="1"/>
      <dgm:spPr/>
      <dgm:t>
        <a:bodyPr/>
        <a:lstStyle/>
        <a:p>
          <a:r>
            <a:rPr lang="en-US" sz="1050" b="0" dirty="0" smtClean="0"/>
            <a:t>Displacement Vector Analysis</a:t>
          </a:r>
          <a:endParaRPr lang="en-US" sz="1050" b="0" dirty="0"/>
        </a:p>
      </dgm:t>
    </dgm:pt>
    <dgm:pt modelId="{C38345DC-B3FA-4194-BED8-7444528E6CCA}" type="parTrans" cxnId="{224FC695-63C0-4994-A9F7-370F11B500E2}">
      <dgm:prSet/>
      <dgm:spPr/>
      <dgm:t>
        <a:bodyPr/>
        <a:lstStyle/>
        <a:p>
          <a:endParaRPr lang="en-US"/>
        </a:p>
      </dgm:t>
    </dgm:pt>
    <dgm:pt modelId="{F4C202E3-6C95-48BF-9C64-2FD0A4509222}" type="sibTrans" cxnId="{224FC695-63C0-4994-A9F7-370F11B500E2}">
      <dgm:prSet/>
      <dgm:spPr/>
      <dgm:t>
        <a:bodyPr/>
        <a:lstStyle/>
        <a:p>
          <a:endParaRPr lang="en-US"/>
        </a:p>
      </dgm:t>
    </dgm:pt>
    <dgm:pt modelId="{9F25AE74-E0EB-44CF-92EA-77930DAC9DF5}">
      <dgm:prSet phldrT="[Text]" custT="1"/>
      <dgm:spPr/>
      <dgm:t>
        <a:bodyPr/>
        <a:lstStyle/>
        <a:p>
          <a:r>
            <a:rPr lang="en-US" sz="1200" b="0" dirty="0" smtClean="0"/>
            <a:t>Molecular Mechanics</a:t>
          </a:r>
          <a:endParaRPr lang="en-US" sz="1200" b="0" dirty="0"/>
        </a:p>
      </dgm:t>
    </dgm:pt>
    <dgm:pt modelId="{5B77978E-3F0F-4E5D-B565-AB2C9DE6F2C3}" type="parTrans" cxnId="{CE44DD2B-19C9-42A8-AE16-7A4AEB9B0D84}">
      <dgm:prSet/>
      <dgm:spPr/>
      <dgm:t>
        <a:bodyPr/>
        <a:lstStyle/>
        <a:p>
          <a:endParaRPr lang="en-US"/>
        </a:p>
      </dgm:t>
    </dgm:pt>
    <dgm:pt modelId="{6CE88B86-8C87-4FF1-9773-802FA6EEFFA5}" type="sibTrans" cxnId="{CE44DD2B-19C9-42A8-AE16-7A4AEB9B0D84}">
      <dgm:prSet/>
      <dgm:spPr/>
      <dgm:t>
        <a:bodyPr/>
        <a:lstStyle/>
        <a:p>
          <a:endParaRPr lang="en-US"/>
        </a:p>
      </dgm:t>
    </dgm:pt>
    <dgm:pt modelId="{72636CC0-0876-484E-A339-EEDB08DFD4DE}" type="pres">
      <dgm:prSet presAssocID="{2C0543B7-919D-4D88-AEBF-B8B228419C2E}" presName="composite" presStyleCnt="0">
        <dgm:presLayoutVars>
          <dgm:chMax val="3"/>
          <dgm:animLvl val="lvl"/>
          <dgm:resizeHandles val="exact"/>
        </dgm:presLayoutVars>
      </dgm:prSet>
      <dgm:spPr/>
    </dgm:pt>
    <dgm:pt modelId="{A9F62912-9CCD-4AB3-9172-1EE7FF21F284}" type="pres">
      <dgm:prSet presAssocID="{F69BB3EC-3E57-4E68-92F3-C9B453FAF3EC}" presName="gear1" presStyleLbl="node1" presStyleIdx="0" presStyleCnt="3">
        <dgm:presLayoutVars>
          <dgm:chMax val="1"/>
          <dgm:bulletEnabled val="1"/>
        </dgm:presLayoutVars>
      </dgm:prSet>
      <dgm:spPr/>
      <dgm:t>
        <a:bodyPr/>
        <a:lstStyle/>
        <a:p>
          <a:endParaRPr lang="en-US"/>
        </a:p>
      </dgm:t>
    </dgm:pt>
    <dgm:pt modelId="{1572CB64-C1E0-4A0E-813B-FA4ED7AAAEAE}" type="pres">
      <dgm:prSet presAssocID="{F69BB3EC-3E57-4E68-92F3-C9B453FAF3EC}" presName="gear1srcNode" presStyleLbl="node1" presStyleIdx="0" presStyleCnt="3"/>
      <dgm:spPr/>
      <dgm:t>
        <a:bodyPr/>
        <a:lstStyle/>
        <a:p>
          <a:endParaRPr lang="en-US"/>
        </a:p>
      </dgm:t>
    </dgm:pt>
    <dgm:pt modelId="{FBAF3409-2FB3-45DF-90E1-BD3FEAC3B4D1}" type="pres">
      <dgm:prSet presAssocID="{F69BB3EC-3E57-4E68-92F3-C9B453FAF3EC}" presName="gear1dstNode" presStyleLbl="node1" presStyleIdx="0" presStyleCnt="3"/>
      <dgm:spPr/>
      <dgm:t>
        <a:bodyPr/>
        <a:lstStyle/>
        <a:p>
          <a:endParaRPr lang="en-US"/>
        </a:p>
      </dgm:t>
    </dgm:pt>
    <dgm:pt modelId="{36732D53-EBCE-4020-97E0-B7E662CB5031}" type="pres">
      <dgm:prSet presAssocID="{854D4210-8A2F-4BF3-86D7-ED0E06589EF0}" presName="gear2" presStyleLbl="node1" presStyleIdx="1" presStyleCnt="3" custScaleX="111278" custScaleY="99083">
        <dgm:presLayoutVars>
          <dgm:chMax val="1"/>
          <dgm:bulletEnabled val="1"/>
        </dgm:presLayoutVars>
      </dgm:prSet>
      <dgm:spPr/>
      <dgm:t>
        <a:bodyPr/>
        <a:lstStyle/>
        <a:p>
          <a:endParaRPr lang="en-US"/>
        </a:p>
      </dgm:t>
    </dgm:pt>
    <dgm:pt modelId="{7B430788-FCCB-476C-90D4-D3A79055FAD6}" type="pres">
      <dgm:prSet presAssocID="{854D4210-8A2F-4BF3-86D7-ED0E06589EF0}" presName="gear2srcNode" presStyleLbl="node1" presStyleIdx="1" presStyleCnt="3"/>
      <dgm:spPr/>
      <dgm:t>
        <a:bodyPr/>
        <a:lstStyle/>
        <a:p>
          <a:endParaRPr lang="en-US"/>
        </a:p>
      </dgm:t>
    </dgm:pt>
    <dgm:pt modelId="{E87859F5-69B3-4909-A2B2-427A359EBC63}" type="pres">
      <dgm:prSet presAssocID="{854D4210-8A2F-4BF3-86D7-ED0E06589EF0}" presName="gear2dstNode" presStyleLbl="node1" presStyleIdx="1" presStyleCnt="3"/>
      <dgm:spPr/>
      <dgm:t>
        <a:bodyPr/>
        <a:lstStyle/>
        <a:p>
          <a:endParaRPr lang="en-US"/>
        </a:p>
      </dgm:t>
    </dgm:pt>
    <dgm:pt modelId="{5B671738-F1E2-4BE6-9248-52AFEB8CD4BD}" type="pres">
      <dgm:prSet presAssocID="{9F25AE74-E0EB-44CF-92EA-77930DAC9DF5}" presName="gear3" presStyleLbl="node1" presStyleIdx="2" presStyleCnt="3"/>
      <dgm:spPr/>
      <dgm:t>
        <a:bodyPr/>
        <a:lstStyle/>
        <a:p>
          <a:endParaRPr lang="en-US"/>
        </a:p>
      </dgm:t>
    </dgm:pt>
    <dgm:pt modelId="{75348EB8-DA09-48C2-9914-B2BF3DC9486E}" type="pres">
      <dgm:prSet presAssocID="{9F25AE74-E0EB-44CF-92EA-77930DAC9DF5}" presName="gear3tx" presStyleLbl="node1" presStyleIdx="2" presStyleCnt="3">
        <dgm:presLayoutVars>
          <dgm:chMax val="1"/>
          <dgm:bulletEnabled val="1"/>
        </dgm:presLayoutVars>
      </dgm:prSet>
      <dgm:spPr/>
      <dgm:t>
        <a:bodyPr/>
        <a:lstStyle/>
        <a:p>
          <a:endParaRPr lang="en-US"/>
        </a:p>
      </dgm:t>
    </dgm:pt>
    <dgm:pt modelId="{D0DE52EC-5814-4630-8B7A-99F7AD6EF713}" type="pres">
      <dgm:prSet presAssocID="{9F25AE74-E0EB-44CF-92EA-77930DAC9DF5}" presName="gear3srcNode" presStyleLbl="node1" presStyleIdx="2" presStyleCnt="3"/>
      <dgm:spPr/>
      <dgm:t>
        <a:bodyPr/>
        <a:lstStyle/>
        <a:p>
          <a:endParaRPr lang="en-US"/>
        </a:p>
      </dgm:t>
    </dgm:pt>
    <dgm:pt modelId="{AA58611A-84C3-4C7B-A7DA-7C274297758A}" type="pres">
      <dgm:prSet presAssocID="{9F25AE74-E0EB-44CF-92EA-77930DAC9DF5}" presName="gear3dstNode" presStyleLbl="node1" presStyleIdx="2" presStyleCnt="3"/>
      <dgm:spPr/>
      <dgm:t>
        <a:bodyPr/>
        <a:lstStyle/>
        <a:p>
          <a:endParaRPr lang="en-US"/>
        </a:p>
      </dgm:t>
    </dgm:pt>
    <dgm:pt modelId="{A2BB35A0-2C1D-4697-8A57-A3650495E040}" type="pres">
      <dgm:prSet presAssocID="{0FD71DF8-FD00-4599-ADE0-49B84B434F41}" presName="connector1" presStyleLbl="sibTrans2D1" presStyleIdx="0" presStyleCnt="3"/>
      <dgm:spPr/>
      <dgm:t>
        <a:bodyPr/>
        <a:lstStyle/>
        <a:p>
          <a:endParaRPr lang="en-US"/>
        </a:p>
      </dgm:t>
    </dgm:pt>
    <dgm:pt modelId="{06C68062-D295-4186-9EF8-AA69EB6A5901}" type="pres">
      <dgm:prSet presAssocID="{F4C202E3-6C95-48BF-9C64-2FD0A4509222}" presName="connector2" presStyleLbl="sibTrans2D1" presStyleIdx="1" presStyleCnt="3"/>
      <dgm:spPr/>
      <dgm:t>
        <a:bodyPr/>
        <a:lstStyle/>
        <a:p>
          <a:endParaRPr lang="en-US"/>
        </a:p>
      </dgm:t>
    </dgm:pt>
    <dgm:pt modelId="{F06207FF-3B1C-47F3-9AA4-3BAC303E5B58}" type="pres">
      <dgm:prSet presAssocID="{6CE88B86-8C87-4FF1-9773-802FA6EEFFA5}" presName="connector3" presStyleLbl="sibTrans2D1" presStyleIdx="2" presStyleCnt="3"/>
      <dgm:spPr/>
      <dgm:t>
        <a:bodyPr/>
        <a:lstStyle/>
        <a:p>
          <a:endParaRPr lang="en-US"/>
        </a:p>
      </dgm:t>
    </dgm:pt>
  </dgm:ptLst>
  <dgm:cxnLst>
    <dgm:cxn modelId="{3BAD0963-4003-4DC3-8FE9-393C45FAC0A1}" type="presOf" srcId="{854D4210-8A2F-4BF3-86D7-ED0E06589EF0}" destId="{36732D53-EBCE-4020-97E0-B7E662CB5031}" srcOrd="0" destOrd="0" presId="urn:microsoft.com/office/officeart/2005/8/layout/gear1"/>
    <dgm:cxn modelId="{0CE28312-410F-411A-9DD9-800AE28AE69B}" type="presOf" srcId="{F69BB3EC-3E57-4E68-92F3-C9B453FAF3EC}" destId="{1572CB64-C1E0-4A0E-813B-FA4ED7AAAEAE}" srcOrd="1" destOrd="0" presId="urn:microsoft.com/office/officeart/2005/8/layout/gear1"/>
    <dgm:cxn modelId="{06CFACD6-5B3A-4784-BD7D-7251485D1ECF}" type="presOf" srcId="{0FD71DF8-FD00-4599-ADE0-49B84B434F41}" destId="{A2BB35A0-2C1D-4697-8A57-A3650495E040}" srcOrd="0" destOrd="0" presId="urn:microsoft.com/office/officeart/2005/8/layout/gear1"/>
    <dgm:cxn modelId="{ED6B87C4-72B9-43C0-854F-0FBE8ED1D283}" type="presOf" srcId="{6CE88B86-8C87-4FF1-9773-802FA6EEFFA5}" destId="{F06207FF-3B1C-47F3-9AA4-3BAC303E5B58}" srcOrd="0" destOrd="0" presId="urn:microsoft.com/office/officeart/2005/8/layout/gear1"/>
    <dgm:cxn modelId="{35E54D63-06B4-4D18-9C7F-B1098B930461}" type="presOf" srcId="{F69BB3EC-3E57-4E68-92F3-C9B453FAF3EC}" destId="{A9F62912-9CCD-4AB3-9172-1EE7FF21F284}" srcOrd="0" destOrd="0" presId="urn:microsoft.com/office/officeart/2005/8/layout/gear1"/>
    <dgm:cxn modelId="{4B4B16DE-5B46-4E9A-AF42-C29A206278FF}" type="presOf" srcId="{9F25AE74-E0EB-44CF-92EA-77930DAC9DF5}" destId="{5B671738-F1E2-4BE6-9248-52AFEB8CD4BD}" srcOrd="0" destOrd="0" presId="urn:microsoft.com/office/officeart/2005/8/layout/gear1"/>
    <dgm:cxn modelId="{8BB9DAD7-0D18-4693-BD79-68CCF1AC4D7B}" type="presOf" srcId="{9F25AE74-E0EB-44CF-92EA-77930DAC9DF5}" destId="{D0DE52EC-5814-4630-8B7A-99F7AD6EF713}" srcOrd="2" destOrd="0" presId="urn:microsoft.com/office/officeart/2005/8/layout/gear1"/>
    <dgm:cxn modelId="{59299BE0-5419-4FDB-A44B-2DCE92906DA0}" type="presOf" srcId="{854D4210-8A2F-4BF3-86D7-ED0E06589EF0}" destId="{E87859F5-69B3-4909-A2B2-427A359EBC63}" srcOrd="2" destOrd="0" presId="urn:microsoft.com/office/officeart/2005/8/layout/gear1"/>
    <dgm:cxn modelId="{224FC695-63C0-4994-A9F7-370F11B500E2}" srcId="{2C0543B7-919D-4D88-AEBF-B8B228419C2E}" destId="{854D4210-8A2F-4BF3-86D7-ED0E06589EF0}" srcOrd="1" destOrd="0" parTransId="{C38345DC-B3FA-4194-BED8-7444528E6CCA}" sibTransId="{F4C202E3-6C95-48BF-9C64-2FD0A4509222}"/>
    <dgm:cxn modelId="{93FBCD28-433E-45CF-9802-50FBE16B427F}" type="presOf" srcId="{9F25AE74-E0EB-44CF-92EA-77930DAC9DF5}" destId="{75348EB8-DA09-48C2-9914-B2BF3DC9486E}" srcOrd="1" destOrd="0" presId="urn:microsoft.com/office/officeart/2005/8/layout/gear1"/>
    <dgm:cxn modelId="{815F9FD5-3A61-405C-BA60-E2CF2B1DB41E}" srcId="{2C0543B7-919D-4D88-AEBF-B8B228419C2E}" destId="{F69BB3EC-3E57-4E68-92F3-C9B453FAF3EC}" srcOrd="0" destOrd="0" parTransId="{5702095F-C9CB-4F87-832A-A3B442056510}" sibTransId="{0FD71DF8-FD00-4599-ADE0-49B84B434F41}"/>
    <dgm:cxn modelId="{3DC449AB-BDA3-4919-8943-FBA6A060DE6A}" type="presOf" srcId="{F4C202E3-6C95-48BF-9C64-2FD0A4509222}" destId="{06C68062-D295-4186-9EF8-AA69EB6A5901}" srcOrd="0" destOrd="0" presId="urn:microsoft.com/office/officeart/2005/8/layout/gear1"/>
    <dgm:cxn modelId="{1E8B8510-C282-4C1D-8CE5-D8C7A7EA223C}" type="presOf" srcId="{854D4210-8A2F-4BF3-86D7-ED0E06589EF0}" destId="{7B430788-FCCB-476C-90D4-D3A79055FAD6}" srcOrd="1" destOrd="0" presId="urn:microsoft.com/office/officeart/2005/8/layout/gear1"/>
    <dgm:cxn modelId="{CE44DD2B-19C9-42A8-AE16-7A4AEB9B0D84}" srcId="{2C0543B7-919D-4D88-AEBF-B8B228419C2E}" destId="{9F25AE74-E0EB-44CF-92EA-77930DAC9DF5}" srcOrd="2" destOrd="0" parTransId="{5B77978E-3F0F-4E5D-B565-AB2C9DE6F2C3}" sibTransId="{6CE88B86-8C87-4FF1-9773-802FA6EEFFA5}"/>
    <dgm:cxn modelId="{D1E9B0DE-48F2-4619-9050-C5A32B39BA4A}" type="presOf" srcId="{9F25AE74-E0EB-44CF-92EA-77930DAC9DF5}" destId="{AA58611A-84C3-4C7B-A7DA-7C274297758A}" srcOrd="3" destOrd="0" presId="urn:microsoft.com/office/officeart/2005/8/layout/gear1"/>
    <dgm:cxn modelId="{F9C07099-5A11-4633-9537-ED5769295F82}" type="presOf" srcId="{2C0543B7-919D-4D88-AEBF-B8B228419C2E}" destId="{72636CC0-0876-484E-A339-EEDB08DFD4DE}" srcOrd="0" destOrd="0" presId="urn:microsoft.com/office/officeart/2005/8/layout/gear1"/>
    <dgm:cxn modelId="{79DF2F52-C276-42D7-9264-C23D05D38BD6}" type="presOf" srcId="{F69BB3EC-3E57-4E68-92F3-C9B453FAF3EC}" destId="{FBAF3409-2FB3-45DF-90E1-BD3FEAC3B4D1}" srcOrd="2" destOrd="0" presId="urn:microsoft.com/office/officeart/2005/8/layout/gear1"/>
    <dgm:cxn modelId="{44C5EFEE-7CE1-482E-AFC8-573C20939140}" type="presParOf" srcId="{72636CC0-0876-484E-A339-EEDB08DFD4DE}" destId="{A9F62912-9CCD-4AB3-9172-1EE7FF21F284}" srcOrd="0" destOrd="0" presId="urn:microsoft.com/office/officeart/2005/8/layout/gear1"/>
    <dgm:cxn modelId="{B341D556-77C5-457B-A57C-0CB3BBB11DA7}" type="presParOf" srcId="{72636CC0-0876-484E-A339-EEDB08DFD4DE}" destId="{1572CB64-C1E0-4A0E-813B-FA4ED7AAAEAE}" srcOrd="1" destOrd="0" presId="urn:microsoft.com/office/officeart/2005/8/layout/gear1"/>
    <dgm:cxn modelId="{4C0A7BE7-94D6-4B88-A909-A0B4A1A10A1C}" type="presParOf" srcId="{72636CC0-0876-484E-A339-EEDB08DFD4DE}" destId="{FBAF3409-2FB3-45DF-90E1-BD3FEAC3B4D1}" srcOrd="2" destOrd="0" presId="urn:microsoft.com/office/officeart/2005/8/layout/gear1"/>
    <dgm:cxn modelId="{BC1A74F0-1659-4BAB-B238-6DAD28D69730}" type="presParOf" srcId="{72636CC0-0876-484E-A339-EEDB08DFD4DE}" destId="{36732D53-EBCE-4020-97E0-B7E662CB5031}" srcOrd="3" destOrd="0" presId="urn:microsoft.com/office/officeart/2005/8/layout/gear1"/>
    <dgm:cxn modelId="{1540DE88-58AF-4E02-BF1C-5B0475944A00}" type="presParOf" srcId="{72636CC0-0876-484E-A339-EEDB08DFD4DE}" destId="{7B430788-FCCB-476C-90D4-D3A79055FAD6}" srcOrd="4" destOrd="0" presId="urn:microsoft.com/office/officeart/2005/8/layout/gear1"/>
    <dgm:cxn modelId="{0459F4B5-4FB3-4B23-945C-139023BF6D74}" type="presParOf" srcId="{72636CC0-0876-484E-A339-EEDB08DFD4DE}" destId="{E87859F5-69B3-4909-A2B2-427A359EBC63}" srcOrd="5" destOrd="0" presId="urn:microsoft.com/office/officeart/2005/8/layout/gear1"/>
    <dgm:cxn modelId="{4256345F-9143-4018-B847-2B8A27246163}" type="presParOf" srcId="{72636CC0-0876-484E-A339-EEDB08DFD4DE}" destId="{5B671738-F1E2-4BE6-9248-52AFEB8CD4BD}" srcOrd="6" destOrd="0" presId="urn:microsoft.com/office/officeart/2005/8/layout/gear1"/>
    <dgm:cxn modelId="{C207C23C-6834-469C-A674-9EE916806B7A}" type="presParOf" srcId="{72636CC0-0876-484E-A339-EEDB08DFD4DE}" destId="{75348EB8-DA09-48C2-9914-B2BF3DC9486E}" srcOrd="7" destOrd="0" presId="urn:microsoft.com/office/officeart/2005/8/layout/gear1"/>
    <dgm:cxn modelId="{FD21E754-C132-4800-B1DC-21DB1EC0D053}" type="presParOf" srcId="{72636CC0-0876-484E-A339-EEDB08DFD4DE}" destId="{D0DE52EC-5814-4630-8B7A-99F7AD6EF713}" srcOrd="8" destOrd="0" presId="urn:microsoft.com/office/officeart/2005/8/layout/gear1"/>
    <dgm:cxn modelId="{2C4AD827-9323-4D1C-8788-989E14065DBE}" type="presParOf" srcId="{72636CC0-0876-484E-A339-EEDB08DFD4DE}" destId="{AA58611A-84C3-4C7B-A7DA-7C274297758A}" srcOrd="9" destOrd="0" presId="urn:microsoft.com/office/officeart/2005/8/layout/gear1"/>
    <dgm:cxn modelId="{652AD35D-6000-47E5-852A-B3A477DE2908}" type="presParOf" srcId="{72636CC0-0876-484E-A339-EEDB08DFD4DE}" destId="{A2BB35A0-2C1D-4697-8A57-A3650495E040}" srcOrd="10" destOrd="0" presId="urn:microsoft.com/office/officeart/2005/8/layout/gear1"/>
    <dgm:cxn modelId="{96FC93FA-E6B9-4F1A-A28F-7C94B8C5470B}" type="presParOf" srcId="{72636CC0-0876-484E-A339-EEDB08DFD4DE}" destId="{06C68062-D295-4186-9EF8-AA69EB6A5901}" srcOrd="11" destOrd="0" presId="urn:microsoft.com/office/officeart/2005/8/layout/gear1"/>
    <dgm:cxn modelId="{BB812856-5DBA-4FCA-AA17-9B793CCAEE2E}" type="presParOf" srcId="{72636CC0-0876-484E-A339-EEDB08DFD4DE}" destId="{F06207FF-3B1C-47F3-9AA4-3BAC303E5B58}"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DB4CB5-4D45-421B-BC42-68B0E9A36A43}" type="doc">
      <dgm:prSet loTypeId="urn:microsoft.com/office/officeart/2005/8/layout/process2" loCatId="process" qsTypeId="urn:microsoft.com/office/officeart/2005/8/quickstyle/3d1" qsCatId="3D" csTypeId="urn:microsoft.com/office/officeart/2005/8/colors/colorful2" csCatId="colorful" phldr="1"/>
      <dgm:spPr/>
    </dgm:pt>
    <dgm:pt modelId="{11E6E3E7-220E-48EF-B42E-BDFB3E41300A}">
      <dgm:prSet phldrT="[Text]"/>
      <dgm:spPr/>
      <dgm:t>
        <a:bodyPr/>
        <a:lstStyle/>
        <a:p>
          <a:r>
            <a:rPr lang="en-US" dirty="0" smtClean="0"/>
            <a:t>227 vibrations</a:t>
          </a:r>
          <a:endParaRPr lang="en-US" dirty="0"/>
        </a:p>
      </dgm:t>
    </dgm:pt>
    <dgm:pt modelId="{F3514456-FA1B-47D0-A015-E71C9C59D553}" type="parTrans" cxnId="{67CB39C4-0AA7-4843-8BC4-D382AB33C53D}">
      <dgm:prSet/>
      <dgm:spPr/>
      <dgm:t>
        <a:bodyPr/>
        <a:lstStyle/>
        <a:p>
          <a:endParaRPr lang="en-US"/>
        </a:p>
      </dgm:t>
    </dgm:pt>
    <dgm:pt modelId="{8EDAEA62-0653-4FBC-8CA4-4E7A1356BB7C}" type="sibTrans" cxnId="{67CB39C4-0AA7-4843-8BC4-D382AB33C53D}">
      <dgm:prSet/>
      <dgm:spPr/>
      <dgm:t>
        <a:bodyPr/>
        <a:lstStyle/>
        <a:p>
          <a:endParaRPr lang="en-US"/>
        </a:p>
      </dgm:t>
    </dgm:pt>
    <dgm:pt modelId="{47125622-0497-4991-8BE3-9C4413AE99F8}">
      <dgm:prSet phldrT="[Text]"/>
      <dgm:spPr/>
      <dgm:t>
        <a:bodyPr/>
        <a:lstStyle/>
        <a:p>
          <a:r>
            <a:rPr lang="en-US" dirty="0" smtClean="0"/>
            <a:t>112</a:t>
          </a:r>
        </a:p>
        <a:p>
          <a:r>
            <a:rPr lang="en-US" dirty="0" smtClean="0"/>
            <a:t>Pure OOP</a:t>
          </a:r>
          <a:endParaRPr lang="en-US" dirty="0"/>
        </a:p>
      </dgm:t>
    </dgm:pt>
    <dgm:pt modelId="{5BB7156C-3118-4728-A91B-96F06D2834CB}" type="parTrans" cxnId="{1CFB148C-2A5D-4D82-96F7-6C3098652A8D}">
      <dgm:prSet/>
      <dgm:spPr/>
      <dgm:t>
        <a:bodyPr/>
        <a:lstStyle/>
        <a:p>
          <a:endParaRPr lang="en-US"/>
        </a:p>
      </dgm:t>
    </dgm:pt>
    <dgm:pt modelId="{1E78211C-1875-4AE1-BD8C-427A0E48897B}" type="sibTrans" cxnId="{1CFB148C-2A5D-4D82-96F7-6C3098652A8D}">
      <dgm:prSet/>
      <dgm:spPr/>
      <dgm:t>
        <a:bodyPr/>
        <a:lstStyle/>
        <a:p>
          <a:endParaRPr lang="en-US"/>
        </a:p>
      </dgm:t>
    </dgm:pt>
    <dgm:pt modelId="{F2EED680-776F-415C-B941-383309294090}">
      <dgm:prSet phldrT="[Text]"/>
      <dgm:spPr/>
      <dgm:t>
        <a:bodyPr/>
        <a:lstStyle/>
        <a:p>
          <a:r>
            <a:rPr lang="en-US" dirty="0" smtClean="0"/>
            <a:t>%solo, %duet, %trio, %quarto</a:t>
          </a:r>
          <a:endParaRPr lang="en-US" dirty="0"/>
        </a:p>
      </dgm:t>
    </dgm:pt>
    <dgm:pt modelId="{3340C677-62FB-4E23-A4E3-EC3D16383CF1}" type="parTrans" cxnId="{78C5BC3E-F013-4D46-B2F5-B2E580C1C321}">
      <dgm:prSet/>
      <dgm:spPr/>
      <dgm:t>
        <a:bodyPr/>
        <a:lstStyle/>
        <a:p>
          <a:endParaRPr lang="en-US"/>
        </a:p>
      </dgm:t>
    </dgm:pt>
    <dgm:pt modelId="{3972731E-B39B-4AD3-8A38-09F6F8E4651F}" type="sibTrans" cxnId="{78C5BC3E-F013-4D46-B2F5-B2E580C1C321}">
      <dgm:prSet/>
      <dgm:spPr/>
      <dgm:t>
        <a:bodyPr/>
        <a:lstStyle/>
        <a:p>
          <a:endParaRPr lang="en-US"/>
        </a:p>
      </dgm:t>
    </dgm:pt>
    <dgm:pt modelId="{CB9B2145-3728-4BB6-8F77-8D1CC0A48896}" type="pres">
      <dgm:prSet presAssocID="{C3DB4CB5-4D45-421B-BC42-68B0E9A36A43}" presName="linearFlow" presStyleCnt="0">
        <dgm:presLayoutVars>
          <dgm:resizeHandles val="exact"/>
        </dgm:presLayoutVars>
      </dgm:prSet>
      <dgm:spPr/>
    </dgm:pt>
    <dgm:pt modelId="{A415D9AC-4443-4552-86B5-52C2B97E6626}" type="pres">
      <dgm:prSet presAssocID="{11E6E3E7-220E-48EF-B42E-BDFB3E41300A}" presName="node" presStyleLbl="node1" presStyleIdx="0" presStyleCnt="3">
        <dgm:presLayoutVars>
          <dgm:bulletEnabled val="1"/>
        </dgm:presLayoutVars>
      </dgm:prSet>
      <dgm:spPr/>
      <dgm:t>
        <a:bodyPr/>
        <a:lstStyle/>
        <a:p>
          <a:endParaRPr lang="en-US"/>
        </a:p>
      </dgm:t>
    </dgm:pt>
    <dgm:pt modelId="{090FC430-4008-4DAA-85D9-F7FBC2D5EEF4}" type="pres">
      <dgm:prSet presAssocID="{8EDAEA62-0653-4FBC-8CA4-4E7A1356BB7C}" presName="sibTrans" presStyleLbl="sibTrans2D1" presStyleIdx="0" presStyleCnt="2"/>
      <dgm:spPr/>
      <dgm:t>
        <a:bodyPr/>
        <a:lstStyle/>
        <a:p>
          <a:endParaRPr lang="en-US"/>
        </a:p>
      </dgm:t>
    </dgm:pt>
    <dgm:pt modelId="{3C1D6188-5C7D-4A68-972D-E532F72BB1AC}" type="pres">
      <dgm:prSet presAssocID="{8EDAEA62-0653-4FBC-8CA4-4E7A1356BB7C}" presName="connectorText" presStyleLbl="sibTrans2D1" presStyleIdx="0" presStyleCnt="2"/>
      <dgm:spPr/>
      <dgm:t>
        <a:bodyPr/>
        <a:lstStyle/>
        <a:p>
          <a:endParaRPr lang="en-US"/>
        </a:p>
      </dgm:t>
    </dgm:pt>
    <dgm:pt modelId="{456CDB13-ED2E-4978-B6B4-F8670A3106E2}" type="pres">
      <dgm:prSet presAssocID="{47125622-0497-4991-8BE3-9C4413AE99F8}" presName="node" presStyleLbl="node1" presStyleIdx="1" presStyleCnt="3">
        <dgm:presLayoutVars>
          <dgm:bulletEnabled val="1"/>
        </dgm:presLayoutVars>
      </dgm:prSet>
      <dgm:spPr/>
      <dgm:t>
        <a:bodyPr/>
        <a:lstStyle/>
        <a:p>
          <a:endParaRPr lang="en-US"/>
        </a:p>
      </dgm:t>
    </dgm:pt>
    <dgm:pt modelId="{425AF282-3F8F-465A-BEF2-2BAF79A4D10A}" type="pres">
      <dgm:prSet presAssocID="{1E78211C-1875-4AE1-BD8C-427A0E48897B}" presName="sibTrans" presStyleLbl="sibTrans2D1" presStyleIdx="1" presStyleCnt="2"/>
      <dgm:spPr/>
      <dgm:t>
        <a:bodyPr/>
        <a:lstStyle/>
        <a:p>
          <a:endParaRPr lang="en-US"/>
        </a:p>
      </dgm:t>
    </dgm:pt>
    <dgm:pt modelId="{8C1CDF59-0F40-4E48-B49F-796F95186D4D}" type="pres">
      <dgm:prSet presAssocID="{1E78211C-1875-4AE1-BD8C-427A0E48897B}" presName="connectorText" presStyleLbl="sibTrans2D1" presStyleIdx="1" presStyleCnt="2"/>
      <dgm:spPr/>
      <dgm:t>
        <a:bodyPr/>
        <a:lstStyle/>
        <a:p>
          <a:endParaRPr lang="en-US"/>
        </a:p>
      </dgm:t>
    </dgm:pt>
    <dgm:pt modelId="{93CA11DC-F68D-4924-9562-B5384B9EF93B}" type="pres">
      <dgm:prSet presAssocID="{F2EED680-776F-415C-B941-383309294090}" presName="node" presStyleLbl="node1" presStyleIdx="2" presStyleCnt="3">
        <dgm:presLayoutVars>
          <dgm:bulletEnabled val="1"/>
        </dgm:presLayoutVars>
      </dgm:prSet>
      <dgm:spPr/>
      <dgm:t>
        <a:bodyPr/>
        <a:lstStyle/>
        <a:p>
          <a:endParaRPr lang="en-US"/>
        </a:p>
      </dgm:t>
    </dgm:pt>
  </dgm:ptLst>
  <dgm:cxnLst>
    <dgm:cxn modelId="{20B81D3D-72D0-4C66-A786-54F387BD73DA}" type="presOf" srcId="{C3DB4CB5-4D45-421B-BC42-68B0E9A36A43}" destId="{CB9B2145-3728-4BB6-8F77-8D1CC0A48896}" srcOrd="0" destOrd="0" presId="urn:microsoft.com/office/officeart/2005/8/layout/process2"/>
    <dgm:cxn modelId="{BCADABDB-14CA-40FF-BFDD-CFE66B14373B}" type="presOf" srcId="{8EDAEA62-0653-4FBC-8CA4-4E7A1356BB7C}" destId="{090FC430-4008-4DAA-85D9-F7FBC2D5EEF4}" srcOrd="0" destOrd="0" presId="urn:microsoft.com/office/officeart/2005/8/layout/process2"/>
    <dgm:cxn modelId="{1CFB148C-2A5D-4D82-96F7-6C3098652A8D}" srcId="{C3DB4CB5-4D45-421B-BC42-68B0E9A36A43}" destId="{47125622-0497-4991-8BE3-9C4413AE99F8}" srcOrd="1" destOrd="0" parTransId="{5BB7156C-3118-4728-A91B-96F06D2834CB}" sibTransId="{1E78211C-1875-4AE1-BD8C-427A0E48897B}"/>
    <dgm:cxn modelId="{3E99417F-E7F1-42E0-8461-8BAA1DCF04DA}" type="presOf" srcId="{1E78211C-1875-4AE1-BD8C-427A0E48897B}" destId="{425AF282-3F8F-465A-BEF2-2BAF79A4D10A}" srcOrd="0" destOrd="0" presId="urn:microsoft.com/office/officeart/2005/8/layout/process2"/>
    <dgm:cxn modelId="{67CB39C4-0AA7-4843-8BC4-D382AB33C53D}" srcId="{C3DB4CB5-4D45-421B-BC42-68B0E9A36A43}" destId="{11E6E3E7-220E-48EF-B42E-BDFB3E41300A}" srcOrd="0" destOrd="0" parTransId="{F3514456-FA1B-47D0-A015-E71C9C59D553}" sibTransId="{8EDAEA62-0653-4FBC-8CA4-4E7A1356BB7C}"/>
    <dgm:cxn modelId="{768D5265-BB58-41FB-B25A-3FF83DEBB263}" type="presOf" srcId="{8EDAEA62-0653-4FBC-8CA4-4E7A1356BB7C}" destId="{3C1D6188-5C7D-4A68-972D-E532F72BB1AC}" srcOrd="1" destOrd="0" presId="urn:microsoft.com/office/officeart/2005/8/layout/process2"/>
    <dgm:cxn modelId="{78C5BC3E-F013-4D46-B2F5-B2E580C1C321}" srcId="{C3DB4CB5-4D45-421B-BC42-68B0E9A36A43}" destId="{F2EED680-776F-415C-B941-383309294090}" srcOrd="2" destOrd="0" parTransId="{3340C677-62FB-4E23-A4E3-EC3D16383CF1}" sibTransId="{3972731E-B39B-4AD3-8A38-09F6F8E4651F}"/>
    <dgm:cxn modelId="{74DC2574-73BF-4FF2-9941-1732B89B97A1}" type="presOf" srcId="{F2EED680-776F-415C-B941-383309294090}" destId="{93CA11DC-F68D-4924-9562-B5384B9EF93B}" srcOrd="0" destOrd="0" presId="urn:microsoft.com/office/officeart/2005/8/layout/process2"/>
    <dgm:cxn modelId="{352665A9-42F8-46B5-B077-F7797E87C863}" type="presOf" srcId="{11E6E3E7-220E-48EF-B42E-BDFB3E41300A}" destId="{A415D9AC-4443-4552-86B5-52C2B97E6626}" srcOrd="0" destOrd="0" presId="urn:microsoft.com/office/officeart/2005/8/layout/process2"/>
    <dgm:cxn modelId="{2F582966-6EEB-483B-9D98-361E7305BE44}" type="presOf" srcId="{1E78211C-1875-4AE1-BD8C-427A0E48897B}" destId="{8C1CDF59-0F40-4E48-B49F-796F95186D4D}" srcOrd="1" destOrd="0" presId="urn:microsoft.com/office/officeart/2005/8/layout/process2"/>
    <dgm:cxn modelId="{025F1F54-C1EC-4C6B-B6B9-83A368C38BB3}" type="presOf" srcId="{47125622-0497-4991-8BE3-9C4413AE99F8}" destId="{456CDB13-ED2E-4978-B6B4-F8670A3106E2}" srcOrd="0" destOrd="0" presId="urn:microsoft.com/office/officeart/2005/8/layout/process2"/>
    <dgm:cxn modelId="{B36E6414-0233-4435-A26A-00B7A2D7272F}" type="presParOf" srcId="{CB9B2145-3728-4BB6-8F77-8D1CC0A48896}" destId="{A415D9AC-4443-4552-86B5-52C2B97E6626}" srcOrd="0" destOrd="0" presId="urn:microsoft.com/office/officeart/2005/8/layout/process2"/>
    <dgm:cxn modelId="{5C97CCFC-1854-4350-B2A2-BE81B7BCD13B}" type="presParOf" srcId="{CB9B2145-3728-4BB6-8F77-8D1CC0A48896}" destId="{090FC430-4008-4DAA-85D9-F7FBC2D5EEF4}" srcOrd="1" destOrd="0" presId="urn:microsoft.com/office/officeart/2005/8/layout/process2"/>
    <dgm:cxn modelId="{AC0C0065-250B-4D04-B7C4-4F70A4A224A6}" type="presParOf" srcId="{090FC430-4008-4DAA-85D9-F7FBC2D5EEF4}" destId="{3C1D6188-5C7D-4A68-972D-E532F72BB1AC}" srcOrd="0" destOrd="0" presId="urn:microsoft.com/office/officeart/2005/8/layout/process2"/>
    <dgm:cxn modelId="{A4F7B203-A035-45B3-AE17-A71E8D1FC60C}" type="presParOf" srcId="{CB9B2145-3728-4BB6-8F77-8D1CC0A48896}" destId="{456CDB13-ED2E-4978-B6B4-F8670A3106E2}" srcOrd="2" destOrd="0" presId="urn:microsoft.com/office/officeart/2005/8/layout/process2"/>
    <dgm:cxn modelId="{FFBA19C2-3179-40CB-9B69-B2F06AE17A1F}" type="presParOf" srcId="{CB9B2145-3728-4BB6-8F77-8D1CC0A48896}" destId="{425AF282-3F8F-465A-BEF2-2BAF79A4D10A}" srcOrd="3" destOrd="0" presId="urn:microsoft.com/office/officeart/2005/8/layout/process2"/>
    <dgm:cxn modelId="{78CE4633-0846-4E34-8335-21984AB97359}" type="presParOf" srcId="{425AF282-3F8F-465A-BEF2-2BAF79A4D10A}" destId="{8C1CDF59-0F40-4E48-B49F-796F95186D4D}" srcOrd="0" destOrd="0" presId="urn:microsoft.com/office/officeart/2005/8/layout/process2"/>
    <dgm:cxn modelId="{3804AA6F-7F23-4664-B22A-DE0EA8AA5015}" type="presParOf" srcId="{CB9B2145-3728-4BB6-8F77-8D1CC0A48896}" destId="{93CA11DC-F68D-4924-9562-B5384B9EF93B}"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01F7F3-090A-408D-91CA-F5BBBEED34E0}" type="doc">
      <dgm:prSet loTypeId="urn:microsoft.com/office/officeart/2005/8/layout/orgChart1" loCatId="hierarchy" qsTypeId="urn:microsoft.com/office/officeart/2005/8/quickstyle/3d2" qsCatId="3D" csTypeId="urn:microsoft.com/office/officeart/2005/8/colors/colorful5" csCatId="colorful" phldr="1"/>
      <dgm:spPr/>
      <dgm:t>
        <a:bodyPr/>
        <a:lstStyle/>
        <a:p>
          <a:endParaRPr lang="en-US"/>
        </a:p>
      </dgm:t>
    </dgm:pt>
    <dgm:pt modelId="{8DD19D3F-2977-403E-B5E0-AF2AE0FFEDD1}">
      <dgm:prSet phldrT="[Text]" custT="1"/>
      <dgm:spPr/>
      <dgm:t>
        <a:bodyPr/>
        <a:lstStyle/>
        <a:p>
          <a:r>
            <a:rPr lang="en-US" sz="2400" b="0" dirty="0" smtClean="0"/>
            <a:t>unknown IR spectra</a:t>
          </a:r>
          <a:endParaRPr lang="en-US" sz="2400" b="0" dirty="0"/>
        </a:p>
      </dgm:t>
    </dgm:pt>
    <dgm:pt modelId="{EC967475-0CE6-4522-AE78-93220A0F94C6}" type="parTrans" cxnId="{80A76983-F755-4B37-B684-83501A7C3DDC}">
      <dgm:prSet/>
      <dgm:spPr/>
      <dgm:t>
        <a:bodyPr/>
        <a:lstStyle/>
        <a:p>
          <a:endParaRPr lang="en-US"/>
        </a:p>
      </dgm:t>
    </dgm:pt>
    <dgm:pt modelId="{A4E0DF49-5D0E-46CF-8A4A-8EA8C69D563D}" type="sibTrans" cxnId="{80A76983-F755-4B37-B684-83501A7C3DDC}">
      <dgm:prSet/>
      <dgm:spPr/>
      <dgm:t>
        <a:bodyPr/>
        <a:lstStyle/>
        <a:p>
          <a:endParaRPr lang="en-US"/>
        </a:p>
      </dgm:t>
    </dgm:pt>
    <dgm:pt modelId="{E710E5C0-94E2-4890-A7D8-4D13BCF5335E}">
      <dgm:prSet phldrT="[Text]" custT="1"/>
      <dgm:spPr/>
      <dgm:t>
        <a:bodyPr/>
        <a:lstStyle/>
        <a:p>
          <a:r>
            <a:rPr lang="en-US" sz="2400" dirty="0" smtClean="0"/>
            <a:t>functional group</a:t>
          </a:r>
          <a:endParaRPr lang="en-US" sz="2400" dirty="0"/>
        </a:p>
      </dgm:t>
    </dgm:pt>
    <dgm:pt modelId="{9BE3CE91-6BC5-4E7B-AB09-64AE3A190465}" type="parTrans" cxnId="{B438954E-680C-4C92-BA1E-180E461926A1}">
      <dgm:prSet/>
      <dgm:spPr/>
      <dgm:t>
        <a:bodyPr/>
        <a:lstStyle/>
        <a:p>
          <a:endParaRPr lang="en-US"/>
        </a:p>
      </dgm:t>
    </dgm:pt>
    <dgm:pt modelId="{33D8EABF-594D-4E2F-9BE3-138FBDB3BEE5}" type="sibTrans" cxnId="{B438954E-680C-4C92-BA1E-180E461926A1}">
      <dgm:prSet/>
      <dgm:spPr/>
      <dgm:t>
        <a:bodyPr/>
        <a:lstStyle/>
        <a:p>
          <a:endParaRPr lang="en-US"/>
        </a:p>
      </dgm:t>
    </dgm:pt>
    <dgm:pt modelId="{E9CE23B0-ADF8-441F-AE78-34A4949965AC}">
      <dgm:prSet phldrT="[Text]" custT="1"/>
      <dgm:spPr/>
      <dgm:t>
        <a:bodyPr/>
        <a:lstStyle/>
        <a:p>
          <a:r>
            <a:rPr lang="en-US" sz="2400" dirty="0" smtClean="0"/>
            <a:t>similarities</a:t>
          </a:r>
          <a:endParaRPr lang="en-US" sz="3000" dirty="0"/>
        </a:p>
      </dgm:t>
    </dgm:pt>
    <dgm:pt modelId="{94F97A21-8631-4FBF-B4F4-D9135FCAEA90}" type="parTrans" cxnId="{0C7A1455-3590-4B0A-ABCD-B5BEBC55E226}">
      <dgm:prSet/>
      <dgm:spPr/>
      <dgm:t>
        <a:bodyPr/>
        <a:lstStyle/>
        <a:p>
          <a:endParaRPr lang="en-US"/>
        </a:p>
      </dgm:t>
    </dgm:pt>
    <dgm:pt modelId="{C27FF917-6E23-4930-BCB8-B2BEA2BE82CF}" type="sibTrans" cxnId="{0C7A1455-3590-4B0A-ABCD-B5BEBC55E226}">
      <dgm:prSet/>
      <dgm:spPr/>
      <dgm:t>
        <a:bodyPr/>
        <a:lstStyle/>
        <a:p>
          <a:endParaRPr lang="en-US"/>
        </a:p>
      </dgm:t>
    </dgm:pt>
    <dgm:pt modelId="{6ADC2E18-5283-4844-942B-47BE8D2B5786}">
      <dgm:prSet phldrT="[Text]" custT="1"/>
      <dgm:spPr/>
      <dgm:t>
        <a:bodyPr/>
        <a:lstStyle/>
        <a:p>
          <a:r>
            <a:rPr lang="en-US" sz="2400" dirty="0" smtClean="0"/>
            <a:t>neural networks</a:t>
          </a:r>
          <a:endParaRPr lang="en-US" sz="2400" dirty="0"/>
        </a:p>
      </dgm:t>
    </dgm:pt>
    <dgm:pt modelId="{513E651F-1880-4C07-92DE-9661AAD754AB}" type="parTrans" cxnId="{99C8B085-6E71-4170-AC2B-4FED8DB064BC}">
      <dgm:prSet/>
      <dgm:spPr/>
      <dgm:t>
        <a:bodyPr/>
        <a:lstStyle/>
        <a:p>
          <a:endParaRPr lang="en-US"/>
        </a:p>
      </dgm:t>
    </dgm:pt>
    <dgm:pt modelId="{957555CC-C7A5-4CF8-A2D5-634B8259C416}" type="sibTrans" cxnId="{99C8B085-6E71-4170-AC2B-4FED8DB064BC}">
      <dgm:prSet/>
      <dgm:spPr/>
      <dgm:t>
        <a:bodyPr/>
        <a:lstStyle/>
        <a:p>
          <a:endParaRPr lang="en-US"/>
        </a:p>
      </dgm:t>
    </dgm:pt>
    <dgm:pt modelId="{43EE111A-B666-4E1A-8EBE-D3931E5B6801}" type="pres">
      <dgm:prSet presAssocID="{6201F7F3-090A-408D-91CA-F5BBBEED34E0}" presName="hierChild1" presStyleCnt="0">
        <dgm:presLayoutVars>
          <dgm:orgChart val="1"/>
          <dgm:chPref val="1"/>
          <dgm:dir/>
          <dgm:animOne val="branch"/>
          <dgm:animLvl val="lvl"/>
          <dgm:resizeHandles/>
        </dgm:presLayoutVars>
      </dgm:prSet>
      <dgm:spPr/>
      <dgm:t>
        <a:bodyPr/>
        <a:lstStyle/>
        <a:p>
          <a:endParaRPr lang="en-US"/>
        </a:p>
      </dgm:t>
    </dgm:pt>
    <dgm:pt modelId="{36673F6B-1211-4E9A-8DF6-FAEA454C7CB2}" type="pres">
      <dgm:prSet presAssocID="{8DD19D3F-2977-403E-B5E0-AF2AE0FFEDD1}" presName="hierRoot1" presStyleCnt="0">
        <dgm:presLayoutVars>
          <dgm:hierBranch val="init"/>
        </dgm:presLayoutVars>
      </dgm:prSet>
      <dgm:spPr/>
      <dgm:t>
        <a:bodyPr/>
        <a:lstStyle/>
        <a:p>
          <a:endParaRPr lang="en-US"/>
        </a:p>
      </dgm:t>
    </dgm:pt>
    <dgm:pt modelId="{AE0D7FF1-EDF8-4256-AF0E-FAE966465FEB}" type="pres">
      <dgm:prSet presAssocID="{8DD19D3F-2977-403E-B5E0-AF2AE0FFEDD1}" presName="rootComposite1" presStyleCnt="0"/>
      <dgm:spPr/>
      <dgm:t>
        <a:bodyPr/>
        <a:lstStyle/>
        <a:p>
          <a:endParaRPr lang="en-US"/>
        </a:p>
      </dgm:t>
    </dgm:pt>
    <dgm:pt modelId="{58D64E2D-01A3-4FEE-A661-140E6A663C15}" type="pres">
      <dgm:prSet presAssocID="{8DD19D3F-2977-403E-B5E0-AF2AE0FFEDD1}" presName="rootText1" presStyleLbl="node0" presStyleIdx="0" presStyleCnt="1">
        <dgm:presLayoutVars>
          <dgm:chPref val="3"/>
        </dgm:presLayoutVars>
      </dgm:prSet>
      <dgm:spPr/>
      <dgm:t>
        <a:bodyPr/>
        <a:lstStyle/>
        <a:p>
          <a:endParaRPr lang="en-US"/>
        </a:p>
      </dgm:t>
    </dgm:pt>
    <dgm:pt modelId="{E309BA3D-850B-4BA8-A9B3-547A1A0709F4}" type="pres">
      <dgm:prSet presAssocID="{8DD19D3F-2977-403E-B5E0-AF2AE0FFEDD1}" presName="rootConnector1" presStyleLbl="node1" presStyleIdx="0" presStyleCnt="0"/>
      <dgm:spPr/>
      <dgm:t>
        <a:bodyPr/>
        <a:lstStyle/>
        <a:p>
          <a:endParaRPr lang="en-US"/>
        </a:p>
      </dgm:t>
    </dgm:pt>
    <dgm:pt modelId="{89DF3335-2141-49F4-90BD-1778DDED6623}" type="pres">
      <dgm:prSet presAssocID="{8DD19D3F-2977-403E-B5E0-AF2AE0FFEDD1}" presName="hierChild2" presStyleCnt="0"/>
      <dgm:spPr/>
      <dgm:t>
        <a:bodyPr/>
        <a:lstStyle/>
        <a:p>
          <a:endParaRPr lang="en-US"/>
        </a:p>
      </dgm:t>
    </dgm:pt>
    <dgm:pt modelId="{6C529D20-E266-4E29-9E22-545D693549B9}" type="pres">
      <dgm:prSet presAssocID="{9BE3CE91-6BC5-4E7B-AB09-64AE3A190465}" presName="Name37" presStyleLbl="parChTrans1D2" presStyleIdx="0" presStyleCnt="3"/>
      <dgm:spPr/>
      <dgm:t>
        <a:bodyPr/>
        <a:lstStyle/>
        <a:p>
          <a:endParaRPr lang="en-US"/>
        </a:p>
      </dgm:t>
    </dgm:pt>
    <dgm:pt modelId="{96F818E2-5EBA-40A1-8E40-91D56744FC5F}" type="pres">
      <dgm:prSet presAssocID="{E710E5C0-94E2-4890-A7D8-4D13BCF5335E}" presName="hierRoot2" presStyleCnt="0">
        <dgm:presLayoutVars>
          <dgm:hierBranch val="init"/>
        </dgm:presLayoutVars>
      </dgm:prSet>
      <dgm:spPr/>
      <dgm:t>
        <a:bodyPr/>
        <a:lstStyle/>
        <a:p>
          <a:endParaRPr lang="en-US"/>
        </a:p>
      </dgm:t>
    </dgm:pt>
    <dgm:pt modelId="{D3EF6189-ED92-4B7A-85A0-7AD322AC7D5B}" type="pres">
      <dgm:prSet presAssocID="{E710E5C0-94E2-4890-A7D8-4D13BCF5335E}" presName="rootComposite" presStyleCnt="0"/>
      <dgm:spPr/>
      <dgm:t>
        <a:bodyPr/>
        <a:lstStyle/>
        <a:p>
          <a:endParaRPr lang="en-US"/>
        </a:p>
      </dgm:t>
    </dgm:pt>
    <dgm:pt modelId="{3B609E4B-A35E-4520-A896-7A22D06BA4B5}" type="pres">
      <dgm:prSet presAssocID="{E710E5C0-94E2-4890-A7D8-4D13BCF5335E}" presName="rootText" presStyleLbl="node2" presStyleIdx="0" presStyleCnt="3">
        <dgm:presLayoutVars>
          <dgm:chPref val="3"/>
        </dgm:presLayoutVars>
      </dgm:prSet>
      <dgm:spPr/>
      <dgm:t>
        <a:bodyPr/>
        <a:lstStyle/>
        <a:p>
          <a:endParaRPr lang="en-US"/>
        </a:p>
      </dgm:t>
    </dgm:pt>
    <dgm:pt modelId="{6C26ACA1-7530-468A-9399-9CF65040DA96}" type="pres">
      <dgm:prSet presAssocID="{E710E5C0-94E2-4890-A7D8-4D13BCF5335E}" presName="rootConnector" presStyleLbl="node2" presStyleIdx="0" presStyleCnt="3"/>
      <dgm:spPr/>
      <dgm:t>
        <a:bodyPr/>
        <a:lstStyle/>
        <a:p>
          <a:endParaRPr lang="en-US"/>
        </a:p>
      </dgm:t>
    </dgm:pt>
    <dgm:pt modelId="{11676114-1124-4725-89FB-5833C994A486}" type="pres">
      <dgm:prSet presAssocID="{E710E5C0-94E2-4890-A7D8-4D13BCF5335E}" presName="hierChild4" presStyleCnt="0"/>
      <dgm:spPr/>
      <dgm:t>
        <a:bodyPr/>
        <a:lstStyle/>
        <a:p>
          <a:endParaRPr lang="en-US"/>
        </a:p>
      </dgm:t>
    </dgm:pt>
    <dgm:pt modelId="{5B90B9F2-E1CB-4BDA-84F7-4C2CCFBC0D17}" type="pres">
      <dgm:prSet presAssocID="{E710E5C0-94E2-4890-A7D8-4D13BCF5335E}" presName="hierChild5" presStyleCnt="0"/>
      <dgm:spPr/>
      <dgm:t>
        <a:bodyPr/>
        <a:lstStyle/>
        <a:p>
          <a:endParaRPr lang="en-US"/>
        </a:p>
      </dgm:t>
    </dgm:pt>
    <dgm:pt modelId="{FDDAEC76-5DD6-436B-93C0-8E2208069D86}" type="pres">
      <dgm:prSet presAssocID="{94F97A21-8631-4FBF-B4F4-D9135FCAEA90}" presName="Name37" presStyleLbl="parChTrans1D2" presStyleIdx="1" presStyleCnt="3"/>
      <dgm:spPr/>
      <dgm:t>
        <a:bodyPr/>
        <a:lstStyle/>
        <a:p>
          <a:endParaRPr lang="en-US"/>
        </a:p>
      </dgm:t>
    </dgm:pt>
    <dgm:pt modelId="{CEE5BB7E-FBB4-466D-9399-2F990432CCD4}" type="pres">
      <dgm:prSet presAssocID="{E9CE23B0-ADF8-441F-AE78-34A4949965AC}" presName="hierRoot2" presStyleCnt="0">
        <dgm:presLayoutVars>
          <dgm:hierBranch val="init"/>
        </dgm:presLayoutVars>
      </dgm:prSet>
      <dgm:spPr/>
      <dgm:t>
        <a:bodyPr/>
        <a:lstStyle/>
        <a:p>
          <a:endParaRPr lang="en-US"/>
        </a:p>
      </dgm:t>
    </dgm:pt>
    <dgm:pt modelId="{8B16CA65-123A-4D36-AC27-B96EB97FAAA3}" type="pres">
      <dgm:prSet presAssocID="{E9CE23B0-ADF8-441F-AE78-34A4949965AC}" presName="rootComposite" presStyleCnt="0"/>
      <dgm:spPr/>
      <dgm:t>
        <a:bodyPr/>
        <a:lstStyle/>
        <a:p>
          <a:endParaRPr lang="en-US"/>
        </a:p>
      </dgm:t>
    </dgm:pt>
    <dgm:pt modelId="{5664B288-B104-42B4-B529-50A76E1EB222}" type="pres">
      <dgm:prSet presAssocID="{E9CE23B0-ADF8-441F-AE78-34A4949965AC}" presName="rootText" presStyleLbl="node2" presStyleIdx="1" presStyleCnt="3" custLinFactNeighborY="8224">
        <dgm:presLayoutVars>
          <dgm:chPref val="3"/>
        </dgm:presLayoutVars>
      </dgm:prSet>
      <dgm:spPr/>
      <dgm:t>
        <a:bodyPr/>
        <a:lstStyle/>
        <a:p>
          <a:endParaRPr lang="en-US"/>
        </a:p>
      </dgm:t>
    </dgm:pt>
    <dgm:pt modelId="{56191F90-91D8-470C-965B-AC39207EA6D0}" type="pres">
      <dgm:prSet presAssocID="{E9CE23B0-ADF8-441F-AE78-34A4949965AC}" presName="rootConnector" presStyleLbl="node2" presStyleIdx="1" presStyleCnt="3"/>
      <dgm:spPr/>
      <dgm:t>
        <a:bodyPr/>
        <a:lstStyle/>
        <a:p>
          <a:endParaRPr lang="en-US"/>
        </a:p>
      </dgm:t>
    </dgm:pt>
    <dgm:pt modelId="{C2FBF399-0BA9-4C0B-9E62-37E17509ABA6}" type="pres">
      <dgm:prSet presAssocID="{E9CE23B0-ADF8-441F-AE78-34A4949965AC}" presName="hierChild4" presStyleCnt="0"/>
      <dgm:spPr/>
      <dgm:t>
        <a:bodyPr/>
        <a:lstStyle/>
        <a:p>
          <a:endParaRPr lang="en-US"/>
        </a:p>
      </dgm:t>
    </dgm:pt>
    <dgm:pt modelId="{B7B855C6-5B35-446C-80D3-777580619FF3}" type="pres">
      <dgm:prSet presAssocID="{E9CE23B0-ADF8-441F-AE78-34A4949965AC}" presName="hierChild5" presStyleCnt="0"/>
      <dgm:spPr/>
      <dgm:t>
        <a:bodyPr/>
        <a:lstStyle/>
        <a:p>
          <a:endParaRPr lang="en-US"/>
        </a:p>
      </dgm:t>
    </dgm:pt>
    <dgm:pt modelId="{CF99FCCB-61BF-449D-9978-455BA4A5525A}" type="pres">
      <dgm:prSet presAssocID="{513E651F-1880-4C07-92DE-9661AAD754AB}" presName="Name37" presStyleLbl="parChTrans1D2" presStyleIdx="2" presStyleCnt="3"/>
      <dgm:spPr/>
      <dgm:t>
        <a:bodyPr/>
        <a:lstStyle/>
        <a:p>
          <a:endParaRPr lang="en-US"/>
        </a:p>
      </dgm:t>
    </dgm:pt>
    <dgm:pt modelId="{0E970549-56F8-4A2B-A3C7-6E6BC0247A85}" type="pres">
      <dgm:prSet presAssocID="{6ADC2E18-5283-4844-942B-47BE8D2B5786}" presName="hierRoot2" presStyleCnt="0">
        <dgm:presLayoutVars>
          <dgm:hierBranch val="init"/>
        </dgm:presLayoutVars>
      </dgm:prSet>
      <dgm:spPr/>
      <dgm:t>
        <a:bodyPr/>
        <a:lstStyle/>
        <a:p>
          <a:endParaRPr lang="en-US"/>
        </a:p>
      </dgm:t>
    </dgm:pt>
    <dgm:pt modelId="{C457E360-2C10-4B27-88EA-D81567892EE4}" type="pres">
      <dgm:prSet presAssocID="{6ADC2E18-5283-4844-942B-47BE8D2B5786}" presName="rootComposite" presStyleCnt="0"/>
      <dgm:spPr/>
      <dgm:t>
        <a:bodyPr/>
        <a:lstStyle/>
        <a:p>
          <a:endParaRPr lang="en-US"/>
        </a:p>
      </dgm:t>
    </dgm:pt>
    <dgm:pt modelId="{871CC35F-B70B-4D59-A073-972EA4057E4C}" type="pres">
      <dgm:prSet presAssocID="{6ADC2E18-5283-4844-942B-47BE8D2B5786}" presName="rootText" presStyleLbl="node2" presStyleIdx="2" presStyleCnt="3">
        <dgm:presLayoutVars>
          <dgm:chPref val="3"/>
        </dgm:presLayoutVars>
      </dgm:prSet>
      <dgm:spPr/>
      <dgm:t>
        <a:bodyPr/>
        <a:lstStyle/>
        <a:p>
          <a:endParaRPr lang="en-US"/>
        </a:p>
      </dgm:t>
    </dgm:pt>
    <dgm:pt modelId="{42B55AD1-B5EF-4651-A6DA-A4DF00B232DE}" type="pres">
      <dgm:prSet presAssocID="{6ADC2E18-5283-4844-942B-47BE8D2B5786}" presName="rootConnector" presStyleLbl="node2" presStyleIdx="2" presStyleCnt="3"/>
      <dgm:spPr/>
      <dgm:t>
        <a:bodyPr/>
        <a:lstStyle/>
        <a:p>
          <a:endParaRPr lang="en-US"/>
        </a:p>
      </dgm:t>
    </dgm:pt>
    <dgm:pt modelId="{3C4EC828-B38D-40E3-BE68-F47725CB2D12}" type="pres">
      <dgm:prSet presAssocID="{6ADC2E18-5283-4844-942B-47BE8D2B5786}" presName="hierChild4" presStyleCnt="0"/>
      <dgm:spPr/>
      <dgm:t>
        <a:bodyPr/>
        <a:lstStyle/>
        <a:p>
          <a:endParaRPr lang="en-US"/>
        </a:p>
      </dgm:t>
    </dgm:pt>
    <dgm:pt modelId="{7CD43BBE-DA69-4275-A6EB-C56A082C0D70}" type="pres">
      <dgm:prSet presAssocID="{6ADC2E18-5283-4844-942B-47BE8D2B5786}" presName="hierChild5" presStyleCnt="0"/>
      <dgm:spPr/>
      <dgm:t>
        <a:bodyPr/>
        <a:lstStyle/>
        <a:p>
          <a:endParaRPr lang="en-US"/>
        </a:p>
      </dgm:t>
    </dgm:pt>
    <dgm:pt modelId="{B9FB1FD4-617C-4356-AC38-3878B57237FD}" type="pres">
      <dgm:prSet presAssocID="{8DD19D3F-2977-403E-B5E0-AF2AE0FFEDD1}" presName="hierChild3" presStyleCnt="0"/>
      <dgm:spPr/>
      <dgm:t>
        <a:bodyPr/>
        <a:lstStyle/>
        <a:p>
          <a:endParaRPr lang="en-US"/>
        </a:p>
      </dgm:t>
    </dgm:pt>
  </dgm:ptLst>
  <dgm:cxnLst>
    <dgm:cxn modelId="{E03EA8CD-80AD-464F-B616-C580AEA083A2}" type="presOf" srcId="{6ADC2E18-5283-4844-942B-47BE8D2B5786}" destId="{871CC35F-B70B-4D59-A073-972EA4057E4C}" srcOrd="0" destOrd="0" presId="urn:microsoft.com/office/officeart/2005/8/layout/orgChart1"/>
    <dgm:cxn modelId="{99C8B085-6E71-4170-AC2B-4FED8DB064BC}" srcId="{8DD19D3F-2977-403E-B5E0-AF2AE0FFEDD1}" destId="{6ADC2E18-5283-4844-942B-47BE8D2B5786}" srcOrd="2" destOrd="0" parTransId="{513E651F-1880-4C07-92DE-9661AAD754AB}" sibTransId="{957555CC-C7A5-4CF8-A2D5-634B8259C416}"/>
    <dgm:cxn modelId="{0C7A1455-3590-4B0A-ABCD-B5BEBC55E226}" srcId="{8DD19D3F-2977-403E-B5E0-AF2AE0FFEDD1}" destId="{E9CE23B0-ADF8-441F-AE78-34A4949965AC}" srcOrd="1" destOrd="0" parTransId="{94F97A21-8631-4FBF-B4F4-D9135FCAEA90}" sibTransId="{C27FF917-6E23-4930-BCB8-B2BEA2BE82CF}"/>
    <dgm:cxn modelId="{F9BA168C-F399-4210-AC70-3A04316F935F}" type="presOf" srcId="{513E651F-1880-4C07-92DE-9661AAD754AB}" destId="{CF99FCCB-61BF-449D-9978-455BA4A5525A}" srcOrd="0" destOrd="0" presId="urn:microsoft.com/office/officeart/2005/8/layout/orgChart1"/>
    <dgm:cxn modelId="{A473CE49-7095-486C-88D2-F1688370FE6F}" type="presOf" srcId="{E9CE23B0-ADF8-441F-AE78-34A4949965AC}" destId="{56191F90-91D8-470C-965B-AC39207EA6D0}" srcOrd="1" destOrd="0" presId="urn:microsoft.com/office/officeart/2005/8/layout/orgChart1"/>
    <dgm:cxn modelId="{B438954E-680C-4C92-BA1E-180E461926A1}" srcId="{8DD19D3F-2977-403E-B5E0-AF2AE0FFEDD1}" destId="{E710E5C0-94E2-4890-A7D8-4D13BCF5335E}" srcOrd="0" destOrd="0" parTransId="{9BE3CE91-6BC5-4E7B-AB09-64AE3A190465}" sibTransId="{33D8EABF-594D-4E2F-9BE3-138FBDB3BEE5}"/>
    <dgm:cxn modelId="{BBDAD400-E105-4B4C-B06A-D019168A6BEA}" type="presOf" srcId="{8DD19D3F-2977-403E-B5E0-AF2AE0FFEDD1}" destId="{58D64E2D-01A3-4FEE-A661-140E6A663C15}" srcOrd="0" destOrd="0" presId="urn:microsoft.com/office/officeart/2005/8/layout/orgChart1"/>
    <dgm:cxn modelId="{EEC7CD29-EFE7-4369-928C-A6AD5A33C046}" type="presOf" srcId="{9BE3CE91-6BC5-4E7B-AB09-64AE3A190465}" destId="{6C529D20-E266-4E29-9E22-545D693549B9}" srcOrd="0" destOrd="0" presId="urn:microsoft.com/office/officeart/2005/8/layout/orgChart1"/>
    <dgm:cxn modelId="{EBA67B21-59C9-4A31-815F-7445AA539FEF}" type="presOf" srcId="{E9CE23B0-ADF8-441F-AE78-34A4949965AC}" destId="{5664B288-B104-42B4-B529-50A76E1EB222}" srcOrd="0" destOrd="0" presId="urn:microsoft.com/office/officeart/2005/8/layout/orgChart1"/>
    <dgm:cxn modelId="{A4956D16-0A13-40AC-8803-166766196794}" type="presOf" srcId="{94F97A21-8631-4FBF-B4F4-D9135FCAEA90}" destId="{FDDAEC76-5DD6-436B-93C0-8E2208069D86}" srcOrd="0" destOrd="0" presId="urn:microsoft.com/office/officeart/2005/8/layout/orgChart1"/>
    <dgm:cxn modelId="{C8663D92-384A-4E06-8B02-519EFE5FE5B6}" type="presOf" srcId="{E710E5C0-94E2-4890-A7D8-4D13BCF5335E}" destId="{6C26ACA1-7530-468A-9399-9CF65040DA96}" srcOrd="1" destOrd="0" presId="urn:microsoft.com/office/officeart/2005/8/layout/orgChart1"/>
    <dgm:cxn modelId="{7DAB5EC5-1A20-42CC-AD01-5772AD79690C}" type="presOf" srcId="{6ADC2E18-5283-4844-942B-47BE8D2B5786}" destId="{42B55AD1-B5EF-4651-A6DA-A4DF00B232DE}" srcOrd="1" destOrd="0" presId="urn:microsoft.com/office/officeart/2005/8/layout/orgChart1"/>
    <dgm:cxn modelId="{3AB046C3-5FFC-4D12-B2D3-12C242274D6C}" type="presOf" srcId="{E710E5C0-94E2-4890-A7D8-4D13BCF5335E}" destId="{3B609E4B-A35E-4520-A896-7A22D06BA4B5}" srcOrd="0" destOrd="0" presId="urn:microsoft.com/office/officeart/2005/8/layout/orgChart1"/>
    <dgm:cxn modelId="{80A76983-F755-4B37-B684-83501A7C3DDC}" srcId="{6201F7F3-090A-408D-91CA-F5BBBEED34E0}" destId="{8DD19D3F-2977-403E-B5E0-AF2AE0FFEDD1}" srcOrd="0" destOrd="0" parTransId="{EC967475-0CE6-4522-AE78-93220A0F94C6}" sibTransId="{A4E0DF49-5D0E-46CF-8A4A-8EA8C69D563D}"/>
    <dgm:cxn modelId="{7D42D1CF-4388-450D-9CAA-A3A2C281157C}" type="presOf" srcId="{6201F7F3-090A-408D-91CA-F5BBBEED34E0}" destId="{43EE111A-B666-4E1A-8EBE-D3931E5B6801}" srcOrd="0" destOrd="0" presId="urn:microsoft.com/office/officeart/2005/8/layout/orgChart1"/>
    <dgm:cxn modelId="{CF73164E-F914-4EF3-B5F6-75809F496DFC}" type="presOf" srcId="{8DD19D3F-2977-403E-B5E0-AF2AE0FFEDD1}" destId="{E309BA3D-850B-4BA8-A9B3-547A1A0709F4}" srcOrd="1" destOrd="0" presId="urn:microsoft.com/office/officeart/2005/8/layout/orgChart1"/>
    <dgm:cxn modelId="{C6AE0B44-2529-4346-BE98-F6B2C4D30075}" type="presParOf" srcId="{43EE111A-B666-4E1A-8EBE-D3931E5B6801}" destId="{36673F6B-1211-4E9A-8DF6-FAEA454C7CB2}" srcOrd="0" destOrd="0" presId="urn:microsoft.com/office/officeart/2005/8/layout/orgChart1"/>
    <dgm:cxn modelId="{8977A6A5-5648-4EB8-9331-84F867DD93B5}" type="presParOf" srcId="{36673F6B-1211-4E9A-8DF6-FAEA454C7CB2}" destId="{AE0D7FF1-EDF8-4256-AF0E-FAE966465FEB}" srcOrd="0" destOrd="0" presId="urn:microsoft.com/office/officeart/2005/8/layout/orgChart1"/>
    <dgm:cxn modelId="{A0E40E17-26AD-4EDB-9828-60F472B8CC92}" type="presParOf" srcId="{AE0D7FF1-EDF8-4256-AF0E-FAE966465FEB}" destId="{58D64E2D-01A3-4FEE-A661-140E6A663C15}" srcOrd="0" destOrd="0" presId="urn:microsoft.com/office/officeart/2005/8/layout/orgChart1"/>
    <dgm:cxn modelId="{DBB17F8A-A3A0-4201-B13E-B0060DBF460A}" type="presParOf" srcId="{AE0D7FF1-EDF8-4256-AF0E-FAE966465FEB}" destId="{E309BA3D-850B-4BA8-A9B3-547A1A0709F4}" srcOrd="1" destOrd="0" presId="urn:microsoft.com/office/officeart/2005/8/layout/orgChart1"/>
    <dgm:cxn modelId="{CF6041DB-A757-4E0D-8409-B43A37C3D5D5}" type="presParOf" srcId="{36673F6B-1211-4E9A-8DF6-FAEA454C7CB2}" destId="{89DF3335-2141-49F4-90BD-1778DDED6623}" srcOrd="1" destOrd="0" presId="urn:microsoft.com/office/officeart/2005/8/layout/orgChart1"/>
    <dgm:cxn modelId="{5CB2894F-A4BB-469A-895C-194BC22CE88F}" type="presParOf" srcId="{89DF3335-2141-49F4-90BD-1778DDED6623}" destId="{6C529D20-E266-4E29-9E22-545D693549B9}" srcOrd="0" destOrd="0" presId="urn:microsoft.com/office/officeart/2005/8/layout/orgChart1"/>
    <dgm:cxn modelId="{367921B0-5F3F-4114-B087-4A6C34BEC32C}" type="presParOf" srcId="{89DF3335-2141-49F4-90BD-1778DDED6623}" destId="{96F818E2-5EBA-40A1-8E40-91D56744FC5F}" srcOrd="1" destOrd="0" presId="urn:microsoft.com/office/officeart/2005/8/layout/orgChart1"/>
    <dgm:cxn modelId="{AAAD43F9-CC1A-4497-99EA-94BEADEA2AA4}" type="presParOf" srcId="{96F818E2-5EBA-40A1-8E40-91D56744FC5F}" destId="{D3EF6189-ED92-4B7A-85A0-7AD322AC7D5B}" srcOrd="0" destOrd="0" presId="urn:microsoft.com/office/officeart/2005/8/layout/orgChart1"/>
    <dgm:cxn modelId="{5355D609-5B8B-4C5E-BAFC-DDF3594D6879}" type="presParOf" srcId="{D3EF6189-ED92-4B7A-85A0-7AD322AC7D5B}" destId="{3B609E4B-A35E-4520-A896-7A22D06BA4B5}" srcOrd="0" destOrd="0" presId="urn:microsoft.com/office/officeart/2005/8/layout/orgChart1"/>
    <dgm:cxn modelId="{0FCD783D-C406-4C19-B94A-D1E7BB1C24A4}" type="presParOf" srcId="{D3EF6189-ED92-4B7A-85A0-7AD322AC7D5B}" destId="{6C26ACA1-7530-468A-9399-9CF65040DA96}" srcOrd="1" destOrd="0" presId="urn:microsoft.com/office/officeart/2005/8/layout/orgChart1"/>
    <dgm:cxn modelId="{3A4B9C4A-148D-4A40-A65A-D04B3B23A92A}" type="presParOf" srcId="{96F818E2-5EBA-40A1-8E40-91D56744FC5F}" destId="{11676114-1124-4725-89FB-5833C994A486}" srcOrd="1" destOrd="0" presId="urn:microsoft.com/office/officeart/2005/8/layout/orgChart1"/>
    <dgm:cxn modelId="{269FE2CF-3C41-40E2-AE7C-50D5F09B4DA5}" type="presParOf" srcId="{96F818E2-5EBA-40A1-8E40-91D56744FC5F}" destId="{5B90B9F2-E1CB-4BDA-84F7-4C2CCFBC0D17}" srcOrd="2" destOrd="0" presId="urn:microsoft.com/office/officeart/2005/8/layout/orgChart1"/>
    <dgm:cxn modelId="{6DE18104-E71D-44A7-807C-DC777B757BD7}" type="presParOf" srcId="{89DF3335-2141-49F4-90BD-1778DDED6623}" destId="{FDDAEC76-5DD6-436B-93C0-8E2208069D86}" srcOrd="2" destOrd="0" presId="urn:microsoft.com/office/officeart/2005/8/layout/orgChart1"/>
    <dgm:cxn modelId="{A223205F-C71F-452A-B739-0D8485E9FC97}" type="presParOf" srcId="{89DF3335-2141-49F4-90BD-1778DDED6623}" destId="{CEE5BB7E-FBB4-466D-9399-2F990432CCD4}" srcOrd="3" destOrd="0" presId="urn:microsoft.com/office/officeart/2005/8/layout/orgChart1"/>
    <dgm:cxn modelId="{04753C16-52F7-4C2E-B0B8-D722ED5EC92F}" type="presParOf" srcId="{CEE5BB7E-FBB4-466D-9399-2F990432CCD4}" destId="{8B16CA65-123A-4D36-AC27-B96EB97FAAA3}" srcOrd="0" destOrd="0" presId="urn:microsoft.com/office/officeart/2005/8/layout/orgChart1"/>
    <dgm:cxn modelId="{9E761458-D4D1-45DA-B7F8-FD0F50F77914}" type="presParOf" srcId="{8B16CA65-123A-4D36-AC27-B96EB97FAAA3}" destId="{5664B288-B104-42B4-B529-50A76E1EB222}" srcOrd="0" destOrd="0" presId="urn:microsoft.com/office/officeart/2005/8/layout/orgChart1"/>
    <dgm:cxn modelId="{342E2979-2C95-436A-9F3F-9C7A305C993A}" type="presParOf" srcId="{8B16CA65-123A-4D36-AC27-B96EB97FAAA3}" destId="{56191F90-91D8-470C-965B-AC39207EA6D0}" srcOrd="1" destOrd="0" presId="urn:microsoft.com/office/officeart/2005/8/layout/orgChart1"/>
    <dgm:cxn modelId="{910ED06A-7174-42E3-9DB6-5D4D12120A74}" type="presParOf" srcId="{CEE5BB7E-FBB4-466D-9399-2F990432CCD4}" destId="{C2FBF399-0BA9-4C0B-9E62-37E17509ABA6}" srcOrd="1" destOrd="0" presId="urn:microsoft.com/office/officeart/2005/8/layout/orgChart1"/>
    <dgm:cxn modelId="{7F787491-81D0-4380-9B80-7B539DAA2B32}" type="presParOf" srcId="{CEE5BB7E-FBB4-466D-9399-2F990432CCD4}" destId="{B7B855C6-5B35-446C-80D3-777580619FF3}" srcOrd="2" destOrd="0" presId="urn:microsoft.com/office/officeart/2005/8/layout/orgChart1"/>
    <dgm:cxn modelId="{C110D6A8-237A-4021-81D9-36BFE1EFCB6E}" type="presParOf" srcId="{89DF3335-2141-49F4-90BD-1778DDED6623}" destId="{CF99FCCB-61BF-449D-9978-455BA4A5525A}" srcOrd="4" destOrd="0" presId="urn:microsoft.com/office/officeart/2005/8/layout/orgChart1"/>
    <dgm:cxn modelId="{1BB5F806-40A3-47E0-B086-E7109567EB2C}" type="presParOf" srcId="{89DF3335-2141-49F4-90BD-1778DDED6623}" destId="{0E970549-56F8-4A2B-A3C7-6E6BC0247A85}" srcOrd="5" destOrd="0" presId="urn:microsoft.com/office/officeart/2005/8/layout/orgChart1"/>
    <dgm:cxn modelId="{C4E7A7F7-669A-42FC-AD38-5BD0049F717A}" type="presParOf" srcId="{0E970549-56F8-4A2B-A3C7-6E6BC0247A85}" destId="{C457E360-2C10-4B27-88EA-D81567892EE4}" srcOrd="0" destOrd="0" presId="urn:microsoft.com/office/officeart/2005/8/layout/orgChart1"/>
    <dgm:cxn modelId="{02D77FBD-EB6D-4CBF-852D-DDA922F1EF52}" type="presParOf" srcId="{C457E360-2C10-4B27-88EA-D81567892EE4}" destId="{871CC35F-B70B-4D59-A073-972EA4057E4C}" srcOrd="0" destOrd="0" presId="urn:microsoft.com/office/officeart/2005/8/layout/orgChart1"/>
    <dgm:cxn modelId="{C9A31168-C94B-413A-8385-9795054DAFD5}" type="presParOf" srcId="{C457E360-2C10-4B27-88EA-D81567892EE4}" destId="{42B55AD1-B5EF-4651-A6DA-A4DF00B232DE}" srcOrd="1" destOrd="0" presId="urn:microsoft.com/office/officeart/2005/8/layout/orgChart1"/>
    <dgm:cxn modelId="{8E5D51E7-0DAD-4ECD-9BE6-CB473A01CACE}" type="presParOf" srcId="{0E970549-56F8-4A2B-A3C7-6E6BC0247A85}" destId="{3C4EC828-B38D-40E3-BE68-F47725CB2D12}" srcOrd="1" destOrd="0" presId="urn:microsoft.com/office/officeart/2005/8/layout/orgChart1"/>
    <dgm:cxn modelId="{EDD5F988-1B0A-459E-BACF-9B472B06D81F}" type="presParOf" srcId="{0E970549-56F8-4A2B-A3C7-6E6BC0247A85}" destId="{7CD43BBE-DA69-4275-A6EB-C56A082C0D70}" srcOrd="2" destOrd="0" presId="urn:microsoft.com/office/officeart/2005/8/layout/orgChart1"/>
    <dgm:cxn modelId="{259F25DB-67C8-44CB-9704-CB0748044D5F}" type="presParOf" srcId="{36673F6B-1211-4E9A-8DF6-FAEA454C7CB2}" destId="{B9FB1FD4-617C-4356-AC38-3878B57237F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945B68-883A-46A5-AB11-C86003C628F3}" type="doc">
      <dgm:prSet loTypeId="urn:microsoft.com/office/officeart/2005/8/layout/cycle6" loCatId="relationship" qsTypeId="urn:microsoft.com/office/officeart/2005/8/quickstyle/3d2" qsCatId="3D" csTypeId="urn:microsoft.com/office/officeart/2005/8/colors/colorful1" csCatId="colorful" phldr="1"/>
      <dgm:spPr/>
      <dgm:t>
        <a:bodyPr/>
        <a:lstStyle/>
        <a:p>
          <a:endParaRPr lang="en-US"/>
        </a:p>
      </dgm:t>
    </dgm:pt>
    <dgm:pt modelId="{27095787-E447-492D-B041-3E768EE19197}">
      <dgm:prSet phldrT="[Text]"/>
      <dgm:spPr/>
      <dgm:t>
        <a:bodyPr/>
        <a:lstStyle/>
        <a:p>
          <a:pPr algn="ctr"/>
          <a:r>
            <a:rPr lang="en-US" dirty="0" smtClean="0"/>
            <a:t>DFT</a:t>
          </a:r>
          <a:endParaRPr lang="en-US" dirty="0"/>
        </a:p>
      </dgm:t>
    </dgm:pt>
    <dgm:pt modelId="{4142CE9A-80C9-44BD-8344-EB4780F09384}" type="parTrans" cxnId="{355ED131-F1F0-4B14-8652-8197E68D60A0}">
      <dgm:prSet/>
      <dgm:spPr/>
      <dgm:t>
        <a:bodyPr/>
        <a:lstStyle/>
        <a:p>
          <a:pPr algn="ctr"/>
          <a:endParaRPr lang="en-US"/>
        </a:p>
      </dgm:t>
    </dgm:pt>
    <dgm:pt modelId="{118D6194-E9FE-4109-91C7-AD08DCE2AECB}" type="sibTrans" cxnId="{355ED131-F1F0-4B14-8652-8197E68D60A0}">
      <dgm:prSet/>
      <dgm:spPr/>
      <dgm:t>
        <a:bodyPr/>
        <a:lstStyle/>
        <a:p>
          <a:pPr algn="ctr"/>
          <a:endParaRPr lang="en-US"/>
        </a:p>
      </dgm:t>
    </dgm:pt>
    <dgm:pt modelId="{A1AB8BF6-4566-4F1C-B454-EE6B1E2C5F8B}">
      <dgm:prSet phldrT="[Text]"/>
      <dgm:spPr/>
      <dgm:t>
        <a:bodyPr/>
        <a:lstStyle/>
        <a:p>
          <a:pPr algn="ctr"/>
          <a:r>
            <a:rPr lang="en-US" dirty="0" smtClean="0"/>
            <a:t>vibrational analysis</a:t>
          </a:r>
          <a:endParaRPr lang="en-US" dirty="0"/>
        </a:p>
      </dgm:t>
    </dgm:pt>
    <dgm:pt modelId="{D9982F47-093B-434C-96FC-6992C58D2D44}" type="parTrans" cxnId="{2413F208-03FA-4E7C-A27A-55168B02BA8B}">
      <dgm:prSet/>
      <dgm:spPr/>
      <dgm:t>
        <a:bodyPr/>
        <a:lstStyle/>
        <a:p>
          <a:pPr algn="ctr"/>
          <a:endParaRPr lang="en-US"/>
        </a:p>
      </dgm:t>
    </dgm:pt>
    <dgm:pt modelId="{946979FC-D9AC-40E8-B887-EF7263EE8609}" type="sibTrans" cxnId="{2413F208-03FA-4E7C-A27A-55168B02BA8B}">
      <dgm:prSet/>
      <dgm:spPr/>
      <dgm:t>
        <a:bodyPr/>
        <a:lstStyle/>
        <a:p>
          <a:pPr algn="ctr"/>
          <a:endParaRPr lang="en-US"/>
        </a:p>
      </dgm:t>
    </dgm:pt>
    <dgm:pt modelId="{8FD7BB36-B8C7-4C64-9169-8575880487A7}">
      <dgm:prSet phldrT="[Text]"/>
      <dgm:spPr/>
      <dgm:t>
        <a:bodyPr/>
        <a:lstStyle/>
        <a:p>
          <a:pPr algn="ctr"/>
          <a:r>
            <a:rPr lang="en-US" dirty="0" smtClean="0"/>
            <a:t>fingerprint</a:t>
          </a:r>
          <a:endParaRPr lang="en-US" dirty="0"/>
        </a:p>
      </dgm:t>
    </dgm:pt>
    <dgm:pt modelId="{A44942C5-ED2E-4EB4-9846-ABDAAEB5E694}" type="parTrans" cxnId="{7D0B056D-CA90-4BD3-9AE3-D4167DF34718}">
      <dgm:prSet/>
      <dgm:spPr/>
      <dgm:t>
        <a:bodyPr/>
        <a:lstStyle/>
        <a:p>
          <a:pPr algn="ctr"/>
          <a:endParaRPr lang="en-US"/>
        </a:p>
      </dgm:t>
    </dgm:pt>
    <dgm:pt modelId="{D108FB1A-950A-4655-B4AE-5AFBF1A138F8}" type="sibTrans" cxnId="{7D0B056D-CA90-4BD3-9AE3-D4167DF34718}">
      <dgm:prSet/>
      <dgm:spPr/>
      <dgm:t>
        <a:bodyPr/>
        <a:lstStyle/>
        <a:p>
          <a:pPr algn="ctr"/>
          <a:endParaRPr lang="en-US"/>
        </a:p>
      </dgm:t>
    </dgm:pt>
    <dgm:pt modelId="{7818DA23-B9AF-4C96-B622-FC9CA63E148C}">
      <dgm:prSet phldrT="[Text]"/>
      <dgm:spPr/>
      <dgm:t>
        <a:bodyPr/>
        <a:lstStyle/>
        <a:p>
          <a:pPr algn="ctr"/>
          <a:r>
            <a:rPr lang="en-US" dirty="0" smtClean="0"/>
            <a:t>broadening</a:t>
          </a:r>
          <a:endParaRPr lang="en-US" dirty="0"/>
        </a:p>
      </dgm:t>
    </dgm:pt>
    <dgm:pt modelId="{A3AEBB10-2EEE-4BCB-9BD5-6A6777803D18}" type="parTrans" cxnId="{859A7D01-90AB-4DFA-A9F7-69BC77517C18}">
      <dgm:prSet/>
      <dgm:spPr/>
      <dgm:t>
        <a:bodyPr/>
        <a:lstStyle/>
        <a:p>
          <a:pPr algn="ctr"/>
          <a:endParaRPr lang="en-US"/>
        </a:p>
      </dgm:t>
    </dgm:pt>
    <dgm:pt modelId="{E8324B3A-323F-44D2-82FD-3AFBF750ECE3}" type="sibTrans" cxnId="{859A7D01-90AB-4DFA-A9F7-69BC77517C18}">
      <dgm:prSet/>
      <dgm:spPr/>
      <dgm:t>
        <a:bodyPr/>
        <a:lstStyle/>
        <a:p>
          <a:pPr algn="ctr"/>
          <a:endParaRPr lang="en-US"/>
        </a:p>
      </dgm:t>
    </dgm:pt>
    <dgm:pt modelId="{33B81046-3422-4CA7-84CF-1087F38CD106}" type="pres">
      <dgm:prSet presAssocID="{FC945B68-883A-46A5-AB11-C86003C628F3}" presName="cycle" presStyleCnt="0">
        <dgm:presLayoutVars>
          <dgm:dir/>
          <dgm:resizeHandles val="exact"/>
        </dgm:presLayoutVars>
      </dgm:prSet>
      <dgm:spPr/>
      <dgm:t>
        <a:bodyPr/>
        <a:lstStyle/>
        <a:p>
          <a:endParaRPr lang="en-US"/>
        </a:p>
      </dgm:t>
    </dgm:pt>
    <dgm:pt modelId="{B728A236-2607-4456-9CB2-80B7B2921FC6}" type="pres">
      <dgm:prSet presAssocID="{27095787-E447-492D-B041-3E768EE19197}" presName="node" presStyleLbl="node1" presStyleIdx="0" presStyleCnt="4">
        <dgm:presLayoutVars>
          <dgm:bulletEnabled val="1"/>
        </dgm:presLayoutVars>
      </dgm:prSet>
      <dgm:spPr/>
      <dgm:t>
        <a:bodyPr/>
        <a:lstStyle/>
        <a:p>
          <a:endParaRPr lang="en-US"/>
        </a:p>
      </dgm:t>
    </dgm:pt>
    <dgm:pt modelId="{5B3A296D-1188-491B-B2E1-7E55DCBE3656}" type="pres">
      <dgm:prSet presAssocID="{27095787-E447-492D-B041-3E768EE19197}" presName="spNode" presStyleCnt="0"/>
      <dgm:spPr/>
    </dgm:pt>
    <dgm:pt modelId="{B159C884-5909-49F8-877D-1B9396BBB620}" type="pres">
      <dgm:prSet presAssocID="{118D6194-E9FE-4109-91C7-AD08DCE2AECB}" presName="sibTrans" presStyleLbl="sibTrans1D1" presStyleIdx="0" presStyleCnt="4"/>
      <dgm:spPr/>
      <dgm:t>
        <a:bodyPr/>
        <a:lstStyle/>
        <a:p>
          <a:endParaRPr lang="en-US"/>
        </a:p>
      </dgm:t>
    </dgm:pt>
    <dgm:pt modelId="{8EA2CC99-8FD3-48D2-8518-C9DEED56CAB2}" type="pres">
      <dgm:prSet presAssocID="{A1AB8BF6-4566-4F1C-B454-EE6B1E2C5F8B}" presName="node" presStyleLbl="node1" presStyleIdx="1" presStyleCnt="4" custRadScaleRad="100307" custRadScaleInc="-1442">
        <dgm:presLayoutVars>
          <dgm:bulletEnabled val="1"/>
        </dgm:presLayoutVars>
      </dgm:prSet>
      <dgm:spPr/>
      <dgm:t>
        <a:bodyPr/>
        <a:lstStyle/>
        <a:p>
          <a:endParaRPr lang="en-US"/>
        </a:p>
      </dgm:t>
    </dgm:pt>
    <dgm:pt modelId="{4855F4A8-B7E2-4780-83EA-8966A23DFA0B}" type="pres">
      <dgm:prSet presAssocID="{A1AB8BF6-4566-4F1C-B454-EE6B1E2C5F8B}" presName="spNode" presStyleCnt="0"/>
      <dgm:spPr/>
    </dgm:pt>
    <dgm:pt modelId="{FB1F0222-CDBF-436D-AA59-89883C73913E}" type="pres">
      <dgm:prSet presAssocID="{946979FC-D9AC-40E8-B887-EF7263EE8609}" presName="sibTrans" presStyleLbl="sibTrans1D1" presStyleIdx="1" presStyleCnt="4"/>
      <dgm:spPr/>
      <dgm:t>
        <a:bodyPr/>
        <a:lstStyle/>
        <a:p>
          <a:endParaRPr lang="en-US"/>
        </a:p>
      </dgm:t>
    </dgm:pt>
    <dgm:pt modelId="{F1905232-A939-41DB-93CF-30B5122F784A}" type="pres">
      <dgm:prSet presAssocID="{8FD7BB36-B8C7-4C64-9169-8575880487A7}" presName="node" presStyleLbl="node1" presStyleIdx="2" presStyleCnt="4">
        <dgm:presLayoutVars>
          <dgm:bulletEnabled val="1"/>
        </dgm:presLayoutVars>
      </dgm:prSet>
      <dgm:spPr/>
      <dgm:t>
        <a:bodyPr/>
        <a:lstStyle/>
        <a:p>
          <a:endParaRPr lang="en-US"/>
        </a:p>
      </dgm:t>
    </dgm:pt>
    <dgm:pt modelId="{B16E46E4-35B5-4A34-88CE-8941A1377AD7}" type="pres">
      <dgm:prSet presAssocID="{8FD7BB36-B8C7-4C64-9169-8575880487A7}" presName="spNode" presStyleCnt="0"/>
      <dgm:spPr/>
    </dgm:pt>
    <dgm:pt modelId="{98D01423-9732-4428-B483-EC6A2F1F2A49}" type="pres">
      <dgm:prSet presAssocID="{D108FB1A-950A-4655-B4AE-5AFBF1A138F8}" presName="sibTrans" presStyleLbl="sibTrans1D1" presStyleIdx="2" presStyleCnt="4"/>
      <dgm:spPr/>
      <dgm:t>
        <a:bodyPr/>
        <a:lstStyle/>
        <a:p>
          <a:endParaRPr lang="en-US"/>
        </a:p>
      </dgm:t>
    </dgm:pt>
    <dgm:pt modelId="{C90684EC-916C-4324-A299-06237DD7E8EB}" type="pres">
      <dgm:prSet presAssocID="{7818DA23-B9AF-4C96-B622-FC9CA63E148C}" presName="node" presStyleLbl="node1" presStyleIdx="3" presStyleCnt="4">
        <dgm:presLayoutVars>
          <dgm:bulletEnabled val="1"/>
        </dgm:presLayoutVars>
      </dgm:prSet>
      <dgm:spPr/>
      <dgm:t>
        <a:bodyPr/>
        <a:lstStyle/>
        <a:p>
          <a:endParaRPr lang="en-US"/>
        </a:p>
      </dgm:t>
    </dgm:pt>
    <dgm:pt modelId="{17C279D4-C84C-4B8C-9D96-DBEC917865E5}" type="pres">
      <dgm:prSet presAssocID="{7818DA23-B9AF-4C96-B622-FC9CA63E148C}" presName="spNode" presStyleCnt="0"/>
      <dgm:spPr/>
    </dgm:pt>
    <dgm:pt modelId="{44F641DA-6683-41B6-AEEC-9FD386D92161}" type="pres">
      <dgm:prSet presAssocID="{E8324B3A-323F-44D2-82FD-3AFBF750ECE3}" presName="sibTrans" presStyleLbl="sibTrans1D1" presStyleIdx="3" presStyleCnt="4"/>
      <dgm:spPr/>
      <dgm:t>
        <a:bodyPr/>
        <a:lstStyle/>
        <a:p>
          <a:endParaRPr lang="en-US"/>
        </a:p>
      </dgm:t>
    </dgm:pt>
  </dgm:ptLst>
  <dgm:cxnLst>
    <dgm:cxn modelId="{B7F12DF6-D95A-4CD6-BD42-74500A78C381}" type="presOf" srcId="{7818DA23-B9AF-4C96-B622-FC9CA63E148C}" destId="{C90684EC-916C-4324-A299-06237DD7E8EB}" srcOrd="0" destOrd="0" presId="urn:microsoft.com/office/officeart/2005/8/layout/cycle6"/>
    <dgm:cxn modelId="{2413F208-03FA-4E7C-A27A-55168B02BA8B}" srcId="{FC945B68-883A-46A5-AB11-C86003C628F3}" destId="{A1AB8BF6-4566-4F1C-B454-EE6B1E2C5F8B}" srcOrd="1" destOrd="0" parTransId="{D9982F47-093B-434C-96FC-6992C58D2D44}" sibTransId="{946979FC-D9AC-40E8-B887-EF7263EE8609}"/>
    <dgm:cxn modelId="{130DD537-105F-4677-BCA5-88FF3D16D51F}" type="presOf" srcId="{FC945B68-883A-46A5-AB11-C86003C628F3}" destId="{33B81046-3422-4CA7-84CF-1087F38CD106}" srcOrd="0" destOrd="0" presId="urn:microsoft.com/office/officeart/2005/8/layout/cycle6"/>
    <dgm:cxn modelId="{7D0B056D-CA90-4BD3-9AE3-D4167DF34718}" srcId="{FC945B68-883A-46A5-AB11-C86003C628F3}" destId="{8FD7BB36-B8C7-4C64-9169-8575880487A7}" srcOrd="2" destOrd="0" parTransId="{A44942C5-ED2E-4EB4-9846-ABDAAEB5E694}" sibTransId="{D108FB1A-950A-4655-B4AE-5AFBF1A138F8}"/>
    <dgm:cxn modelId="{AE261781-51B7-4E43-8FCC-478C9A0E2BC9}" type="presOf" srcId="{E8324B3A-323F-44D2-82FD-3AFBF750ECE3}" destId="{44F641DA-6683-41B6-AEEC-9FD386D92161}" srcOrd="0" destOrd="0" presId="urn:microsoft.com/office/officeart/2005/8/layout/cycle6"/>
    <dgm:cxn modelId="{59792CC3-39B7-4C74-A425-F8B63E3B1CFE}" type="presOf" srcId="{946979FC-D9AC-40E8-B887-EF7263EE8609}" destId="{FB1F0222-CDBF-436D-AA59-89883C73913E}" srcOrd="0" destOrd="0" presId="urn:microsoft.com/office/officeart/2005/8/layout/cycle6"/>
    <dgm:cxn modelId="{D8698322-15A8-4839-A178-2375E3DAA352}" type="presOf" srcId="{118D6194-E9FE-4109-91C7-AD08DCE2AECB}" destId="{B159C884-5909-49F8-877D-1B9396BBB620}" srcOrd="0" destOrd="0" presId="urn:microsoft.com/office/officeart/2005/8/layout/cycle6"/>
    <dgm:cxn modelId="{355ED131-F1F0-4B14-8652-8197E68D60A0}" srcId="{FC945B68-883A-46A5-AB11-C86003C628F3}" destId="{27095787-E447-492D-B041-3E768EE19197}" srcOrd="0" destOrd="0" parTransId="{4142CE9A-80C9-44BD-8344-EB4780F09384}" sibTransId="{118D6194-E9FE-4109-91C7-AD08DCE2AECB}"/>
    <dgm:cxn modelId="{9C251C0B-70C0-4475-8D3E-088881E61A89}" type="presOf" srcId="{8FD7BB36-B8C7-4C64-9169-8575880487A7}" destId="{F1905232-A939-41DB-93CF-30B5122F784A}" srcOrd="0" destOrd="0" presId="urn:microsoft.com/office/officeart/2005/8/layout/cycle6"/>
    <dgm:cxn modelId="{86E6750F-6EAA-4AF3-B166-A1A705B6D77F}" type="presOf" srcId="{A1AB8BF6-4566-4F1C-B454-EE6B1E2C5F8B}" destId="{8EA2CC99-8FD3-48D2-8518-C9DEED56CAB2}" srcOrd="0" destOrd="0" presId="urn:microsoft.com/office/officeart/2005/8/layout/cycle6"/>
    <dgm:cxn modelId="{BA177E4A-8C1F-4F5D-A17A-CD80C5A83C9E}" type="presOf" srcId="{D108FB1A-950A-4655-B4AE-5AFBF1A138F8}" destId="{98D01423-9732-4428-B483-EC6A2F1F2A49}" srcOrd="0" destOrd="0" presId="urn:microsoft.com/office/officeart/2005/8/layout/cycle6"/>
    <dgm:cxn modelId="{448F682A-179F-4BA5-B391-467E9E54114E}" type="presOf" srcId="{27095787-E447-492D-B041-3E768EE19197}" destId="{B728A236-2607-4456-9CB2-80B7B2921FC6}" srcOrd="0" destOrd="0" presId="urn:microsoft.com/office/officeart/2005/8/layout/cycle6"/>
    <dgm:cxn modelId="{859A7D01-90AB-4DFA-A9F7-69BC77517C18}" srcId="{FC945B68-883A-46A5-AB11-C86003C628F3}" destId="{7818DA23-B9AF-4C96-B622-FC9CA63E148C}" srcOrd="3" destOrd="0" parTransId="{A3AEBB10-2EEE-4BCB-9BD5-6A6777803D18}" sibTransId="{E8324B3A-323F-44D2-82FD-3AFBF750ECE3}"/>
    <dgm:cxn modelId="{B7433B64-CD31-4859-A3F4-CFEC95F95671}" type="presParOf" srcId="{33B81046-3422-4CA7-84CF-1087F38CD106}" destId="{B728A236-2607-4456-9CB2-80B7B2921FC6}" srcOrd="0" destOrd="0" presId="urn:microsoft.com/office/officeart/2005/8/layout/cycle6"/>
    <dgm:cxn modelId="{85F40651-21F2-4D67-8278-55F2E616A45E}" type="presParOf" srcId="{33B81046-3422-4CA7-84CF-1087F38CD106}" destId="{5B3A296D-1188-491B-B2E1-7E55DCBE3656}" srcOrd="1" destOrd="0" presId="urn:microsoft.com/office/officeart/2005/8/layout/cycle6"/>
    <dgm:cxn modelId="{329C56A2-C9A7-48A3-91F3-CAC1A83D60F6}" type="presParOf" srcId="{33B81046-3422-4CA7-84CF-1087F38CD106}" destId="{B159C884-5909-49F8-877D-1B9396BBB620}" srcOrd="2" destOrd="0" presId="urn:microsoft.com/office/officeart/2005/8/layout/cycle6"/>
    <dgm:cxn modelId="{593BF1F6-FDD4-4A9E-94AE-D57F8C165F7F}" type="presParOf" srcId="{33B81046-3422-4CA7-84CF-1087F38CD106}" destId="{8EA2CC99-8FD3-48D2-8518-C9DEED56CAB2}" srcOrd="3" destOrd="0" presId="urn:microsoft.com/office/officeart/2005/8/layout/cycle6"/>
    <dgm:cxn modelId="{DEC38591-2C41-484B-94CF-7AF939C2001D}" type="presParOf" srcId="{33B81046-3422-4CA7-84CF-1087F38CD106}" destId="{4855F4A8-B7E2-4780-83EA-8966A23DFA0B}" srcOrd="4" destOrd="0" presId="urn:microsoft.com/office/officeart/2005/8/layout/cycle6"/>
    <dgm:cxn modelId="{5EE3DF7C-A95F-4F19-9532-3D630999A407}" type="presParOf" srcId="{33B81046-3422-4CA7-84CF-1087F38CD106}" destId="{FB1F0222-CDBF-436D-AA59-89883C73913E}" srcOrd="5" destOrd="0" presId="urn:microsoft.com/office/officeart/2005/8/layout/cycle6"/>
    <dgm:cxn modelId="{1172DBAD-C219-49A7-A88F-EDED00019A9D}" type="presParOf" srcId="{33B81046-3422-4CA7-84CF-1087F38CD106}" destId="{F1905232-A939-41DB-93CF-30B5122F784A}" srcOrd="6" destOrd="0" presId="urn:microsoft.com/office/officeart/2005/8/layout/cycle6"/>
    <dgm:cxn modelId="{F70EE74D-05D1-4326-B9D1-0AA016EF24CB}" type="presParOf" srcId="{33B81046-3422-4CA7-84CF-1087F38CD106}" destId="{B16E46E4-35B5-4A34-88CE-8941A1377AD7}" srcOrd="7" destOrd="0" presId="urn:microsoft.com/office/officeart/2005/8/layout/cycle6"/>
    <dgm:cxn modelId="{71DCE912-52DB-44AD-93C8-26FEBA7271CC}" type="presParOf" srcId="{33B81046-3422-4CA7-84CF-1087F38CD106}" destId="{98D01423-9732-4428-B483-EC6A2F1F2A49}" srcOrd="8" destOrd="0" presId="urn:microsoft.com/office/officeart/2005/8/layout/cycle6"/>
    <dgm:cxn modelId="{545F9255-576B-4419-8B8F-E311A7DC554F}" type="presParOf" srcId="{33B81046-3422-4CA7-84CF-1087F38CD106}" destId="{C90684EC-916C-4324-A299-06237DD7E8EB}" srcOrd="9" destOrd="0" presId="urn:microsoft.com/office/officeart/2005/8/layout/cycle6"/>
    <dgm:cxn modelId="{223B5457-2244-441A-9A83-5E8A382D8A7A}" type="presParOf" srcId="{33B81046-3422-4CA7-84CF-1087F38CD106}" destId="{17C279D4-C84C-4B8C-9D96-DBEC917865E5}" srcOrd="10" destOrd="0" presId="urn:microsoft.com/office/officeart/2005/8/layout/cycle6"/>
    <dgm:cxn modelId="{74869EB7-9F70-417B-B729-7E5666A9B30E}" type="presParOf" srcId="{33B81046-3422-4CA7-84CF-1087F38CD106}" destId="{44F641DA-6683-41B6-AEEC-9FD386D92161}"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5C1650-F7B2-4687-835A-A8F98BB3262A}" type="doc">
      <dgm:prSet loTypeId="urn:microsoft.com/office/officeart/2005/8/layout/funnel1" loCatId="relationship" qsTypeId="urn:microsoft.com/office/officeart/2005/8/quickstyle/3d1" qsCatId="3D" csTypeId="urn:microsoft.com/office/officeart/2005/8/colors/colorful2" csCatId="colorful" phldr="1"/>
      <dgm:spPr/>
      <dgm:t>
        <a:bodyPr/>
        <a:lstStyle/>
        <a:p>
          <a:endParaRPr lang="en-US"/>
        </a:p>
      </dgm:t>
    </dgm:pt>
    <dgm:pt modelId="{250DDC79-631A-4766-9B76-95DA9A1C18AC}">
      <dgm:prSet phldrT="[Text]"/>
      <dgm:spPr/>
      <dgm:t>
        <a:bodyPr/>
        <a:lstStyle/>
        <a:p>
          <a:r>
            <a:rPr lang="en-US" b="1" dirty="0" smtClean="0"/>
            <a:t>molecule</a:t>
          </a:r>
          <a:endParaRPr lang="en-US" b="1" dirty="0"/>
        </a:p>
      </dgm:t>
    </dgm:pt>
    <dgm:pt modelId="{36FB5833-3357-492E-BF46-194E9322758D}" type="parTrans" cxnId="{6F1553C3-CFE7-49BA-B0F4-18B03A248ADB}">
      <dgm:prSet/>
      <dgm:spPr/>
      <dgm:t>
        <a:bodyPr/>
        <a:lstStyle/>
        <a:p>
          <a:endParaRPr lang="en-US"/>
        </a:p>
      </dgm:t>
    </dgm:pt>
    <dgm:pt modelId="{09CE4090-1E98-45D5-A5C6-82B9A4255633}" type="sibTrans" cxnId="{6F1553C3-CFE7-49BA-B0F4-18B03A248ADB}">
      <dgm:prSet/>
      <dgm:spPr/>
      <dgm:t>
        <a:bodyPr/>
        <a:lstStyle/>
        <a:p>
          <a:endParaRPr lang="en-US"/>
        </a:p>
      </dgm:t>
    </dgm:pt>
    <dgm:pt modelId="{D3806F67-0803-453C-A84B-DA716FE48AC7}">
      <dgm:prSet phldrT="[Text]"/>
      <dgm:spPr/>
      <dgm:t>
        <a:bodyPr/>
        <a:lstStyle/>
        <a:p>
          <a:r>
            <a:rPr lang="en-US" b="1" dirty="0" smtClean="0"/>
            <a:t>spectra</a:t>
          </a:r>
          <a:endParaRPr lang="en-US" b="1" dirty="0"/>
        </a:p>
      </dgm:t>
    </dgm:pt>
    <dgm:pt modelId="{5ECC8275-82DD-44E9-9F56-925D05694A9C}" type="parTrans" cxnId="{EE1B5782-A5C6-4E8C-ADCA-1B6962C20B0B}">
      <dgm:prSet/>
      <dgm:spPr/>
      <dgm:t>
        <a:bodyPr/>
        <a:lstStyle/>
        <a:p>
          <a:endParaRPr lang="en-US"/>
        </a:p>
      </dgm:t>
    </dgm:pt>
    <dgm:pt modelId="{B42774E0-8131-433D-A4D7-1CB88B7C308F}" type="sibTrans" cxnId="{EE1B5782-A5C6-4E8C-ADCA-1B6962C20B0B}">
      <dgm:prSet/>
      <dgm:spPr/>
      <dgm:t>
        <a:bodyPr/>
        <a:lstStyle/>
        <a:p>
          <a:endParaRPr lang="en-US"/>
        </a:p>
      </dgm:t>
    </dgm:pt>
    <dgm:pt modelId="{18FBD4BC-F8B2-4B4F-A5F3-7687FE268028}" type="pres">
      <dgm:prSet presAssocID="{295C1650-F7B2-4687-835A-A8F98BB3262A}" presName="Name0" presStyleCnt="0">
        <dgm:presLayoutVars>
          <dgm:chMax val="4"/>
          <dgm:resizeHandles val="exact"/>
        </dgm:presLayoutVars>
      </dgm:prSet>
      <dgm:spPr/>
      <dgm:t>
        <a:bodyPr/>
        <a:lstStyle/>
        <a:p>
          <a:endParaRPr lang="en-US"/>
        </a:p>
      </dgm:t>
    </dgm:pt>
    <dgm:pt modelId="{BA5A553B-D843-443A-879A-FCFA788EEBF6}" type="pres">
      <dgm:prSet presAssocID="{295C1650-F7B2-4687-835A-A8F98BB3262A}" presName="ellipse" presStyleLbl="trBgShp" presStyleIdx="0" presStyleCnt="1"/>
      <dgm:spPr/>
    </dgm:pt>
    <dgm:pt modelId="{420FF88D-86F8-4DAE-BEC2-B9DF118907A6}" type="pres">
      <dgm:prSet presAssocID="{295C1650-F7B2-4687-835A-A8F98BB3262A}" presName="arrow1" presStyleLbl="fgShp" presStyleIdx="0" presStyleCnt="1"/>
      <dgm:spPr/>
    </dgm:pt>
    <dgm:pt modelId="{F2F22A4D-199D-46FC-9C05-031BD9A9A8B8}" type="pres">
      <dgm:prSet presAssocID="{295C1650-F7B2-4687-835A-A8F98BB3262A}" presName="rectangle" presStyleLbl="revTx" presStyleIdx="0" presStyleCnt="1">
        <dgm:presLayoutVars>
          <dgm:bulletEnabled val="1"/>
        </dgm:presLayoutVars>
      </dgm:prSet>
      <dgm:spPr/>
      <dgm:t>
        <a:bodyPr/>
        <a:lstStyle/>
        <a:p>
          <a:endParaRPr lang="en-US"/>
        </a:p>
      </dgm:t>
    </dgm:pt>
    <dgm:pt modelId="{ECB03EDD-2B74-4915-877D-47B4439E13A1}" type="pres">
      <dgm:prSet presAssocID="{D3806F67-0803-453C-A84B-DA716FE48AC7}" presName="item1" presStyleLbl="node1" presStyleIdx="0" presStyleCnt="1" custLinFactNeighborX="12857">
        <dgm:presLayoutVars>
          <dgm:bulletEnabled val="1"/>
        </dgm:presLayoutVars>
      </dgm:prSet>
      <dgm:spPr/>
      <dgm:t>
        <a:bodyPr/>
        <a:lstStyle/>
        <a:p>
          <a:endParaRPr lang="en-US"/>
        </a:p>
      </dgm:t>
    </dgm:pt>
    <dgm:pt modelId="{B15403AF-C5A2-4E32-8A1B-05BD95A926F0}" type="pres">
      <dgm:prSet presAssocID="{295C1650-F7B2-4687-835A-A8F98BB3262A}" presName="funnel" presStyleLbl="trAlignAcc1" presStyleIdx="0" presStyleCnt="1"/>
      <dgm:spPr/>
    </dgm:pt>
  </dgm:ptLst>
  <dgm:cxnLst>
    <dgm:cxn modelId="{DDFB46FA-E578-4983-8C48-DC23B0BECEE9}" type="presOf" srcId="{250DDC79-631A-4766-9B76-95DA9A1C18AC}" destId="{ECB03EDD-2B74-4915-877D-47B4439E13A1}" srcOrd="0" destOrd="0" presId="urn:microsoft.com/office/officeart/2005/8/layout/funnel1"/>
    <dgm:cxn modelId="{EE1B5782-A5C6-4E8C-ADCA-1B6962C20B0B}" srcId="{295C1650-F7B2-4687-835A-A8F98BB3262A}" destId="{D3806F67-0803-453C-A84B-DA716FE48AC7}" srcOrd="1" destOrd="0" parTransId="{5ECC8275-82DD-44E9-9F56-925D05694A9C}" sibTransId="{B42774E0-8131-433D-A4D7-1CB88B7C308F}"/>
    <dgm:cxn modelId="{6F1553C3-CFE7-49BA-B0F4-18B03A248ADB}" srcId="{295C1650-F7B2-4687-835A-A8F98BB3262A}" destId="{250DDC79-631A-4766-9B76-95DA9A1C18AC}" srcOrd="0" destOrd="0" parTransId="{36FB5833-3357-492E-BF46-194E9322758D}" sibTransId="{09CE4090-1E98-45D5-A5C6-82B9A4255633}"/>
    <dgm:cxn modelId="{74D066A1-6D33-4546-B96A-16B2F68B8279}" type="presOf" srcId="{D3806F67-0803-453C-A84B-DA716FE48AC7}" destId="{F2F22A4D-199D-46FC-9C05-031BD9A9A8B8}" srcOrd="0" destOrd="0" presId="urn:microsoft.com/office/officeart/2005/8/layout/funnel1"/>
    <dgm:cxn modelId="{E089DCE0-CC9E-44F6-908B-FFDC069DA54A}" type="presOf" srcId="{295C1650-F7B2-4687-835A-A8F98BB3262A}" destId="{18FBD4BC-F8B2-4B4F-A5F3-7687FE268028}" srcOrd="0" destOrd="0" presId="urn:microsoft.com/office/officeart/2005/8/layout/funnel1"/>
    <dgm:cxn modelId="{2E310785-0CD9-4738-B960-D089AF45F071}" type="presParOf" srcId="{18FBD4BC-F8B2-4B4F-A5F3-7687FE268028}" destId="{BA5A553B-D843-443A-879A-FCFA788EEBF6}" srcOrd="0" destOrd="0" presId="urn:microsoft.com/office/officeart/2005/8/layout/funnel1"/>
    <dgm:cxn modelId="{B166E5DF-5691-4BD9-B12C-C6DCE0710AD4}" type="presParOf" srcId="{18FBD4BC-F8B2-4B4F-A5F3-7687FE268028}" destId="{420FF88D-86F8-4DAE-BEC2-B9DF118907A6}" srcOrd="1" destOrd="0" presId="urn:microsoft.com/office/officeart/2005/8/layout/funnel1"/>
    <dgm:cxn modelId="{6AB9DAD4-C903-48B6-A957-1C2EE2EA1E66}" type="presParOf" srcId="{18FBD4BC-F8B2-4B4F-A5F3-7687FE268028}" destId="{F2F22A4D-199D-46FC-9C05-031BD9A9A8B8}" srcOrd="2" destOrd="0" presId="urn:microsoft.com/office/officeart/2005/8/layout/funnel1"/>
    <dgm:cxn modelId="{151EDEE6-7C06-42CF-9BBD-F9863CE808F5}" type="presParOf" srcId="{18FBD4BC-F8B2-4B4F-A5F3-7687FE268028}" destId="{ECB03EDD-2B74-4915-877D-47B4439E13A1}" srcOrd="3" destOrd="0" presId="urn:microsoft.com/office/officeart/2005/8/layout/funnel1"/>
    <dgm:cxn modelId="{E937A870-D99B-476D-BD31-D5917F816CF1}" type="presParOf" srcId="{18FBD4BC-F8B2-4B4F-A5F3-7687FE268028}" destId="{B15403AF-C5A2-4E32-8A1B-05BD95A926F0}" srcOrd="4"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62912-9CCD-4AB3-9172-1EE7FF21F284}">
      <dsp:nvSpPr>
        <dsp:cNvPr id="0" name=""/>
        <dsp:cNvSpPr/>
      </dsp:nvSpPr>
      <dsp:spPr>
        <a:xfrm>
          <a:off x="2529589" y="1621299"/>
          <a:ext cx="1981588" cy="1981588"/>
        </a:xfrm>
        <a:prstGeom prst="gear9">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smtClean="0"/>
        </a:p>
        <a:p>
          <a:pPr lvl="0" algn="ctr" defTabSz="889000">
            <a:lnSpc>
              <a:spcPct val="90000"/>
            </a:lnSpc>
            <a:spcBef>
              <a:spcPct val="0"/>
            </a:spcBef>
            <a:spcAft>
              <a:spcPct val="35000"/>
            </a:spcAft>
          </a:pPr>
          <a:r>
            <a:rPr lang="en-US" sz="1400" b="0" kern="1200" dirty="0" smtClean="0"/>
            <a:t>Quantum Mechanics</a:t>
          </a:r>
        </a:p>
        <a:p>
          <a:pPr lvl="0" algn="ctr" defTabSz="889000">
            <a:lnSpc>
              <a:spcPct val="90000"/>
            </a:lnSpc>
            <a:spcBef>
              <a:spcPct val="0"/>
            </a:spcBef>
            <a:spcAft>
              <a:spcPct val="35000"/>
            </a:spcAft>
          </a:pPr>
          <a:endParaRPr lang="en-US" sz="2000" b="1" kern="1200" dirty="0"/>
        </a:p>
      </dsp:txBody>
      <dsp:txXfrm>
        <a:off x="2927976" y="2085477"/>
        <a:ext cx="1184814" cy="1018577"/>
      </dsp:txXfrm>
    </dsp:sp>
    <dsp:sp modelId="{36732D53-EBCE-4020-97E0-B7E662CB5031}">
      <dsp:nvSpPr>
        <dsp:cNvPr id="0" name=""/>
        <dsp:cNvSpPr/>
      </dsp:nvSpPr>
      <dsp:spPr>
        <a:xfrm>
          <a:off x="1295398" y="1159531"/>
          <a:ext cx="1603688" cy="1427939"/>
        </a:xfrm>
        <a:prstGeom prst="gear6">
          <a:avLst/>
        </a:prstGeom>
        <a:gradFill rotWithShape="0">
          <a:gsLst>
            <a:gs pos="0">
              <a:schemeClr val="accent5">
                <a:hueOff val="7409907"/>
                <a:satOff val="-27478"/>
                <a:lumOff val="-7254"/>
                <a:alphaOff val="0"/>
                <a:shade val="15000"/>
                <a:satMod val="180000"/>
              </a:schemeClr>
            </a:gs>
            <a:gs pos="50000">
              <a:schemeClr val="accent5">
                <a:hueOff val="7409907"/>
                <a:satOff val="-27478"/>
                <a:lumOff val="-7254"/>
                <a:alphaOff val="0"/>
                <a:shade val="45000"/>
                <a:satMod val="170000"/>
              </a:schemeClr>
            </a:gs>
            <a:gs pos="70000">
              <a:schemeClr val="accent5">
                <a:hueOff val="7409907"/>
                <a:satOff val="-27478"/>
                <a:lumOff val="-7254"/>
                <a:alphaOff val="0"/>
                <a:tint val="99000"/>
                <a:shade val="65000"/>
                <a:satMod val="155000"/>
              </a:schemeClr>
            </a:gs>
            <a:gs pos="100000">
              <a:schemeClr val="accent5">
                <a:hueOff val="7409907"/>
                <a:satOff val="-27478"/>
                <a:lumOff val="-7254"/>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0" kern="1200" dirty="0" smtClean="0"/>
            <a:t>Displacement Vector Analysis</a:t>
          </a:r>
          <a:endParaRPr lang="en-US" sz="1050" b="0" kern="1200" dirty="0"/>
        </a:p>
      </dsp:txBody>
      <dsp:txXfrm>
        <a:off x="1680433" y="1521192"/>
        <a:ext cx="833618" cy="704617"/>
      </dsp:txXfrm>
    </dsp:sp>
    <dsp:sp modelId="{5B671738-F1E2-4BE6-9248-52AFEB8CD4BD}">
      <dsp:nvSpPr>
        <dsp:cNvPr id="0" name=""/>
        <dsp:cNvSpPr/>
      </dsp:nvSpPr>
      <dsp:spPr>
        <a:xfrm rot="20700000">
          <a:off x="2183859" y="158674"/>
          <a:ext cx="1412037" cy="1412037"/>
        </a:xfrm>
        <a:prstGeom prst="gear6">
          <a:avLst/>
        </a:prstGeom>
        <a:gradFill rotWithShape="0">
          <a:gsLst>
            <a:gs pos="0">
              <a:schemeClr val="accent5">
                <a:hueOff val="14819814"/>
                <a:satOff val="-54957"/>
                <a:lumOff val="-14508"/>
                <a:alphaOff val="0"/>
                <a:shade val="15000"/>
                <a:satMod val="180000"/>
              </a:schemeClr>
            </a:gs>
            <a:gs pos="50000">
              <a:schemeClr val="accent5">
                <a:hueOff val="14819814"/>
                <a:satOff val="-54957"/>
                <a:lumOff val="-14508"/>
                <a:alphaOff val="0"/>
                <a:shade val="45000"/>
                <a:satMod val="170000"/>
              </a:schemeClr>
            </a:gs>
            <a:gs pos="70000">
              <a:schemeClr val="accent5">
                <a:hueOff val="14819814"/>
                <a:satOff val="-54957"/>
                <a:lumOff val="-14508"/>
                <a:alphaOff val="0"/>
                <a:tint val="99000"/>
                <a:shade val="65000"/>
                <a:satMod val="155000"/>
              </a:schemeClr>
            </a:gs>
            <a:gs pos="100000">
              <a:schemeClr val="accent5">
                <a:hueOff val="14819814"/>
                <a:satOff val="-54957"/>
                <a:lumOff val="-14508"/>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smtClean="0"/>
            <a:t>Molecular Mechanics</a:t>
          </a:r>
          <a:endParaRPr lang="en-US" sz="1200" b="0" kern="1200" dirty="0"/>
        </a:p>
      </dsp:txBody>
      <dsp:txXfrm rot="-20700000">
        <a:off x="2493560" y="468375"/>
        <a:ext cx="792635" cy="792635"/>
      </dsp:txXfrm>
    </dsp:sp>
    <dsp:sp modelId="{A2BB35A0-2C1D-4697-8A57-A3650495E040}">
      <dsp:nvSpPr>
        <dsp:cNvPr id="0" name=""/>
        <dsp:cNvSpPr/>
      </dsp:nvSpPr>
      <dsp:spPr>
        <a:xfrm>
          <a:off x="2370834" y="1325894"/>
          <a:ext cx="2536433" cy="2536433"/>
        </a:xfrm>
        <a:prstGeom prst="circularArrow">
          <a:avLst>
            <a:gd name="adj1" fmla="val 4687"/>
            <a:gd name="adj2" fmla="val 299029"/>
            <a:gd name="adj3" fmla="val 2500324"/>
            <a:gd name="adj4" fmla="val 15895833"/>
            <a:gd name="adj5" fmla="val 5469"/>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6C68062-D295-4186-9EF8-AA69EB6A5901}">
      <dsp:nvSpPr>
        <dsp:cNvPr id="0" name=""/>
        <dsp:cNvSpPr/>
      </dsp:nvSpPr>
      <dsp:spPr>
        <a:xfrm>
          <a:off x="1121439" y="836589"/>
          <a:ext cx="1842877" cy="1842877"/>
        </a:xfrm>
        <a:prstGeom prst="leftCircularArrow">
          <a:avLst>
            <a:gd name="adj1" fmla="val 6452"/>
            <a:gd name="adj2" fmla="val 429999"/>
            <a:gd name="adj3" fmla="val 10489124"/>
            <a:gd name="adj4" fmla="val 14837806"/>
            <a:gd name="adj5" fmla="val 7527"/>
          </a:avLst>
        </a:prstGeom>
        <a:gradFill rotWithShape="0">
          <a:gsLst>
            <a:gs pos="0">
              <a:schemeClr val="accent5">
                <a:hueOff val="7409907"/>
                <a:satOff val="-27478"/>
                <a:lumOff val="-7254"/>
                <a:alphaOff val="0"/>
                <a:shade val="15000"/>
                <a:satMod val="180000"/>
              </a:schemeClr>
            </a:gs>
            <a:gs pos="50000">
              <a:schemeClr val="accent5">
                <a:hueOff val="7409907"/>
                <a:satOff val="-27478"/>
                <a:lumOff val="-7254"/>
                <a:alphaOff val="0"/>
                <a:shade val="45000"/>
                <a:satMod val="170000"/>
              </a:schemeClr>
            </a:gs>
            <a:gs pos="70000">
              <a:schemeClr val="accent5">
                <a:hueOff val="7409907"/>
                <a:satOff val="-27478"/>
                <a:lumOff val="-7254"/>
                <a:alphaOff val="0"/>
                <a:tint val="99000"/>
                <a:shade val="65000"/>
                <a:satMod val="155000"/>
              </a:schemeClr>
            </a:gs>
            <a:gs pos="100000">
              <a:schemeClr val="accent5">
                <a:hueOff val="7409907"/>
                <a:satOff val="-27478"/>
                <a:lumOff val="-7254"/>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6207FF-3B1C-47F3-9AA4-3BAC303E5B58}">
      <dsp:nvSpPr>
        <dsp:cNvPr id="0" name=""/>
        <dsp:cNvSpPr/>
      </dsp:nvSpPr>
      <dsp:spPr>
        <a:xfrm>
          <a:off x="1857240" y="-148077"/>
          <a:ext cx="1986992" cy="1986992"/>
        </a:xfrm>
        <a:prstGeom prst="circularArrow">
          <a:avLst>
            <a:gd name="adj1" fmla="val 5984"/>
            <a:gd name="adj2" fmla="val 394124"/>
            <a:gd name="adj3" fmla="val 13313824"/>
            <a:gd name="adj4" fmla="val 10508221"/>
            <a:gd name="adj5" fmla="val 6981"/>
          </a:avLst>
        </a:prstGeom>
        <a:gradFill rotWithShape="0">
          <a:gsLst>
            <a:gs pos="0">
              <a:schemeClr val="accent5">
                <a:hueOff val="14819814"/>
                <a:satOff val="-54957"/>
                <a:lumOff val="-14508"/>
                <a:alphaOff val="0"/>
                <a:shade val="15000"/>
                <a:satMod val="180000"/>
              </a:schemeClr>
            </a:gs>
            <a:gs pos="50000">
              <a:schemeClr val="accent5">
                <a:hueOff val="14819814"/>
                <a:satOff val="-54957"/>
                <a:lumOff val="-14508"/>
                <a:alphaOff val="0"/>
                <a:shade val="45000"/>
                <a:satMod val="170000"/>
              </a:schemeClr>
            </a:gs>
            <a:gs pos="70000">
              <a:schemeClr val="accent5">
                <a:hueOff val="14819814"/>
                <a:satOff val="-54957"/>
                <a:lumOff val="-14508"/>
                <a:alphaOff val="0"/>
                <a:tint val="99000"/>
                <a:shade val="65000"/>
                <a:satMod val="155000"/>
              </a:schemeClr>
            </a:gs>
            <a:gs pos="100000">
              <a:schemeClr val="accent5">
                <a:hueOff val="14819814"/>
                <a:satOff val="-54957"/>
                <a:lumOff val="-14508"/>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5D9AC-4443-4552-86B5-52C2B97E6626}">
      <dsp:nvSpPr>
        <dsp:cNvPr id="0" name=""/>
        <dsp:cNvSpPr/>
      </dsp:nvSpPr>
      <dsp:spPr>
        <a:xfrm>
          <a:off x="2011500" y="0"/>
          <a:ext cx="1691999" cy="939999"/>
        </a:xfrm>
        <a:prstGeom prst="roundRect">
          <a:avLst>
            <a:gd name="adj" fmla="val 1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227 vibrations</a:t>
          </a:r>
          <a:endParaRPr lang="en-US" sz="1900" kern="1200" dirty="0"/>
        </a:p>
      </dsp:txBody>
      <dsp:txXfrm>
        <a:off x="2039032" y="27532"/>
        <a:ext cx="1636935" cy="884935"/>
      </dsp:txXfrm>
    </dsp:sp>
    <dsp:sp modelId="{090FC430-4008-4DAA-85D9-F7FBC2D5EEF4}">
      <dsp:nvSpPr>
        <dsp:cNvPr id="0" name=""/>
        <dsp:cNvSpPr/>
      </dsp:nvSpPr>
      <dsp:spPr>
        <a:xfrm rot="5400000">
          <a:off x="2681250" y="963499"/>
          <a:ext cx="352499" cy="422999"/>
        </a:xfrm>
        <a:prstGeom prst="rightArrow">
          <a:avLst>
            <a:gd name="adj1" fmla="val 60000"/>
            <a:gd name="adj2" fmla="val 5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2730600" y="998749"/>
        <a:ext cx="253799" cy="246749"/>
      </dsp:txXfrm>
    </dsp:sp>
    <dsp:sp modelId="{456CDB13-ED2E-4978-B6B4-F8670A3106E2}">
      <dsp:nvSpPr>
        <dsp:cNvPr id="0" name=""/>
        <dsp:cNvSpPr/>
      </dsp:nvSpPr>
      <dsp:spPr>
        <a:xfrm>
          <a:off x="2011500" y="1410000"/>
          <a:ext cx="1691999" cy="939999"/>
        </a:xfrm>
        <a:prstGeom prst="roundRect">
          <a:avLst>
            <a:gd name="adj" fmla="val 10000"/>
          </a:avLst>
        </a:prstGeom>
        <a:gradFill rotWithShape="0">
          <a:gsLst>
            <a:gs pos="0">
              <a:schemeClr val="accent2">
                <a:hueOff val="-5049732"/>
                <a:satOff val="8330"/>
                <a:lumOff val="6470"/>
                <a:alphaOff val="0"/>
                <a:shade val="15000"/>
                <a:satMod val="180000"/>
              </a:schemeClr>
            </a:gs>
            <a:gs pos="50000">
              <a:schemeClr val="accent2">
                <a:hueOff val="-5049732"/>
                <a:satOff val="8330"/>
                <a:lumOff val="6470"/>
                <a:alphaOff val="0"/>
                <a:shade val="45000"/>
                <a:satMod val="170000"/>
              </a:schemeClr>
            </a:gs>
            <a:gs pos="70000">
              <a:schemeClr val="accent2">
                <a:hueOff val="-5049732"/>
                <a:satOff val="8330"/>
                <a:lumOff val="6470"/>
                <a:alphaOff val="0"/>
                <a:tint val="99000"/>
                <a:shade val="65000"/>
                <a:satMod val="155000"/>
              </a:schemeClr>
            </a:gs>
            <a:gs pos="100000">
              <a:schemeClr val="accent2">
                <a:hueOff val="-5049732"/>
                <a:satOff val="8330"/>
                <a:lumOff val="647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112</a:t>
          </a:r>
        </a:p>
        <a:p>
          <a:pPr lvl="0" algn="ctr" defTabSz="844550">
            <a:lnSpc>
              <a:spcPct val="90000"/>
            </a:lnSpc>
            <a:spcBef>
              <a:spcPct val="0"/>
            </a:spcBef>
            <a:spcAft>
              <a:spcPct val="35000"/>
            </a:spcAft>
          </a:pPr>
          <a:r>
            <a:rPr lang="en-US" sz="1900" kern="1200" dirty="0" smtClean="0"/>
            <a:t>Pure OOP</a:t>
          </a:r>
          <a:endParaRPr lang="en-US" sz="1900" kern="1200" dirty="0"/>
        </a:p>
      </dsp:txBody>
      <dsp:txXfrm>
        <a:off x="2039032" y="1437532"/>
        <a:ext cx="1636935" cy="884935"/>
      </dsp:txXfrm>
    </dsp:sp>
    <dsp:sp modelId="{425AF282-3F8F-465A-BEF2-2BAF79A4D10A}">
      <dsp:nvSpPr>
        <dsp:cNvPr id="0" name=""/>
        <dsp:cNvSpPr/>
      </dsp:nvSpPr>
      <dsp:spPr>
        <a:xfrm rot="5400000">
          <a:off x="2681249" y="2373500"/>
          <a:ext cx="352500" cy="422999"/>
        </a:xfrm>
        <a:prstGeom prst="rightArrow">
          <a:avLst>
            <a:gd name="adj1" fmla="val 60000"/>
            <a:gd name="adj2" fmla="val 50000"/>
          </a:avLst>
        </a:prstGeom>
        <a:gradFill rotWithShape="0">
          <a:gsLst>
            <a:gs pos="0">
              <a:schemeClr val="accent2">
                <a:hueOff val="-10099464"/>
                <a:satOff val="16660"/>
                <a:lumOff val="12941"/>
                <a:alphaOff val="0"/>
                <a:shade val="15000"/>
                <a:satMod val="180000"/>
              </a:schemeClr>
            </a:gs>
            <a:gs pos="50000">
              <a:schemeClr val="accent2">
                <a:hueOff val="-10099464"/>
                <a:satOff val="16660"/>
                <a:lumOff val="12941"/>
                <a:alphaOff val="0"/>
                <a:shade val="45000"/>
                <a:satMod val="170000"/>
              </a:schemeClr>
            </a:gs>
            <a:gs pos="70000">
              <a:schemeClr val="accent2">
                <a:hueOff val="-10099464"/>
                <a:satOff val="16660"/>
                <a:lumOff val="12941"/>
                <a:alphaOff val="0"/>
                <a:tint val="99000"/>
                <a:shade val="65000"/>
                <a:satMod val="155000"/>
              </a:schemeClr>
            </a:gs>
            <a:gs pos="100000">
              <a:schemeClr val="accent2">
                <a:hueOff val="-10099464"/>
                <a:satOff val="16660"/>
                <a:lumOff val="12941"/>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2730600" y="2408749"/>
        <a:ext cx="253799" cy="246750"/>
      </dsp:txXfrm>
    </dsp:sp>
    <dsp:sp modelId="{93CA11DC-F68D-4924-9562-B5384B9EF93B}">
      <dsp:nvSpPr>
        <dsp:cNvPr id="0" name=""/>
        <dsp:cNvSpPr/>
      </dsp:nvSpPr>
      <dsp:spPr>
        <a:xfrm>
          <a:off x="2011500" y="2820000"/>
          <a:ext cx="1691999" cy="939999"/>
        </a:xfrm>
        <a:prstGeom prst="roundRect">
          <a:avLst>
            <a:gd name="adj" fmla="val 10000"/>
          </a:avLst>
        </a:prstGeom>
        <a:gradFill rotWithShape="0">
          <a:gsLst>
            <a:gs pos="0">
              <a:schemeClr val="accent2">
                <a:hueOff val="-10099464"/>
                <a:satOff val="16660"/>
                <a:lumOff val="12941"/>
                <a:alphaOff val="0"/>
                <a:shade val="15000"/>
                <a:satMod val="180000"/>
              </a:schemeClr>
            </a:gs>
            <a:gs pos="50000">
              <a:schemeClr val="accent2">
                <a:hueOff val="-10099464"/>
                <a:satOff val="16660"/>
                <a:lumOff val="12941"/>
                <a:alphaOff val="0"/>
                <a:shade val="45000"/>
                <a:satMod val="170000"/>
              </a:schemeClr>
            </a:gs>
            <a:gs pos="70000">
              <a:schemeClr val="accent2">
                <a:hueOff val="-10099464"/>
                <a:satOff val="16660"/>
                <a:lumOff val="12941"/>
                <a:alphaOff val="0"/>
                <a:tint val="99000"/>
                <a:shade val="65000"/>
                <a:satMod val="155000"/>
              </a:schemeClr>
            </a:gs>
            <a:gs pos="100000">
              <a:schemeClr val="accent2">
                <a:hueOff val="-10099464"/>
                <a:satOff val="16660"/>
                <a:lumOff val="12941"/>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%solo, %duet, %trio, %quarto</a:t>
          </a:r>
          <a:endParaRPr lang="en-US" sz="1900" kern="1200" dirty="0"/>
        </a:p>
      </dsp:txBody>
      <dsp:txXfrm>
        <a:off x="2039032" y="2847532"/>
        <a:ext cx="1636935" cy="884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9FCCB-61BF-449D-9978-455BA4A5525A}">
      <dsp:nvSpPr>
        <dsp:cNvPr id="0" name=""/>
        <dsp:cNvSpPr/>
      </dsp:nvSpPr>
      <dsp:spPr>
        <a:xfrm>
          <a:off x="3048000" y="1844867"/>
          <a:ext cx="2156482" cy="374265"/>
        </a:xfrm>
        <a:custGeom>
          <a:avLst/>
          <a:gdLst/>
          <a:ahLst/>
          <a:cxnLst/>
          <a:rect l="0" t="0" r="0" b="0"/>
          <a:pathLst>
            <a:path>
              <a:moveTo>
                <a:pt x="0" y="0"/>
              </a:moveTo>
              <a:lnTo>
                <a:pt x="0" y="187132"/>
              </a:lnTo>
              <a:lnTo>
                <a:pt x="2156482" y="187132"/>
              </a:lnTo>
              <a:lnTo>
                <a:pt x="2156482" y="374265"/>
              </a:lnTo>
            </a:path>
          </a:pathLst>
        </a:custGeom>
        <a:noFill/>
        <a:ln w="55000" cap="flat" cmpd="thickThin"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DAEC76-5DD6-436B-93C0-8E2208069D86}">
      <dsp:nvSpPr>
        <dsp:cNvPr id="0" name=""/>
        <dsp:cNvSpPr/>
      </dsp:nvSpPr>
      <dsp:spPr>
        <a:xfrm>
          <a:off x="3002280" y="1844867"/>
          <a:ext cx="91440" cy="447550"/>
        </a:xfrm>
        <a:custGeom>
          <a:avLst/>
          <a:gdLst/>
          <a:ahLst/>
          <a:cxnLst/>
          <a:rect l="0" t="0" r="0" b="0"/>
          <a:pathLst>
            <a:path>
              <a:moveTo>
                <a:pt x="45720" y="0"/>
              </a:moveTo>
              <a:lnTo>
                <a:pt x="45720" y="447550"/>
              </a:lnTo>
            </a:path>
          </a:pathLst>
        </a:custGeom>
        <a:noFill/>
        <a:ln w="55000" cap="flat" cmpd="thickThin"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C529D20-E266-4E29-9E22-545D693549B9}">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55000" cap="flat" cmpd="thickThin"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8D64E2D-01A3-4FEE-A661-140E6A663C15}">
      <dsp:nvSpPr>
        <dsp:cNvPr id="0" name=""/>
        <dsp:cNvSpPr/>
      </dsp:nvSpPr>
      <dsp:spPr>
        <a:xfrm>
          <a:off x="2156891" y="953758"/>
          <a:ext cx="1782216" cy="891108"/>
        </a:xfrm>
        <a:prstGeom prst="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kern="1200" dirty="0" smtClean="0"/>
            <a:t>unknown IR spectra</a:t>
          </a:r>
          <a:endParaRPr lang="en-US" sz="2400" b="0" kern="1200" dirty="0"/>
        </a:p>
      </dsp:txBody>
      <dsp:txXfrm>
        <a:off x="2156891" y="953758"/>
        <a:ext cx="1782216" cy="891108"/>
      </dsp:txXfrm>
    </dsp:sp>
    <dsp:sp modelId="{3B609E4B-A35E-4520-A896-7A22D06BA4B5}">
      <dsp:nvSpPr>
        <dsp:cNvPr id="0" name=""/>
        <dsp:cNvSpPr/>
      </dsp:nvSpPr>
      <dsp:spPr>
        <a:xfrm>
          <a:off x="409" y="2219132"/>
          <a:ext cx="1782216" cy="891108"/>
        </a:xfrm>
        <a:prstGeom prst="rect">
          <a:avLst/>
        </a:prstGeom>
        <a:gradFill rotWithShape="0">
          <a:gsLst>
            <a:gs pos="0">
              <a:schemeClr val="accent6">
                <a:hueOff val="0"/>
                <a:satOff val="0"/>
                <a:lumOff val="0"/>
                <a:alphaOff val="0"/>
                <a:shade val="15000"/>
                <a:satMod val="180000"/>
              </a:schemeClr>
            </a:gs>
            <a:gs pos="50000">
              <a:schemeClr val="accent6">
                <a:hueOff val="0"/>
                <a:satOff val="0"/>
                <a:lumOff val="0"/>
                <a:alphaOff val="0"/>
                <a:shade val="45000"/>
                <a:satMod val="170000"/>
              </a:schemeClr>
            </a:gs>
            <a:gs pos="70000">
              <a:schemeClr val="accent6">
                <a:hueOff val="0"/>
                <a:satOff val="0"/>
                <a:lumOff val="0"/>
                <a:alphaOff val="0"/>
                <a:tint val="99000"/>
                <a:shade val="65000"/>
                <a:satMod val="155000"/>
              </a:schemeClr>
            </a:gs>
            <a:gs pos="100000">
              <a:schemeClr val="accent6">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functional group</a:t>
          </a:r>
          <a:endParaRPr lang="en-US" sz="2400" kern="1200" dirty="0"/>
        </a:p>
      </dsp:txBody>
      <dsp:txXfrm>
        <a:off x="409" y="2219132"/>
        <a:ext cx="1782216" cy="891108"/>
      </dsp:txXfrm>
    </dsp:sp>
    <dsp:sp modelId="{5664B288-B104-42B4-B529-50A76E1EB222}">
      <dsp:nvSpPr>
        <dsp:cNvPr id="0" name=""/>
        <dsp:cNvSpPr/>
      </dsp:nvSpPr>
      <dsp:spPr>
        <a:xfrm>
          <a:off x="2156891" y="2292417"/>
          <a:ext cx="1782216" cy="891108"/>
        </a:xfrm>
        <a:prstGeom prst="rect">
          <a:avLst/>
        </a:prstGeom>
        <a:gradFill rotWithShape="0">
          <a:gsLst>
            <a:gs pos="0">
              <a:schemeClr val="accent6">
                <a:hueOff val="0"/>
                <a:satOff val="0"/>
                <a:lumOff val="0"/>
                <a:alphaOff val="0"/>
                <a:shade val="15000"/>
                <a:satMod val="180000"/>
              </a:schemeClr>
            </a:gs>
            <a:gs pos="50000">
              <a:schemeClr val="accent6">
                <a:hueOff val="0"/>
                <a:satOff val="0"/>
                <a:lumOff val="0"/>
                <a:alphaOff val="0"/>
                <a:shade val="45000"/>
                <a:satMod val="170000"/>
              </a:schemeClr>
            </a:gs>
            <a:gs pos="70000">
              <a:schemeClr val="accent6">
                <a:hueOff val="0"/>
                <a:satOff val="0"/>
                <a:lumOff val="0"/>
                <a:alphaOff val="0"/>
                <a:tint val="99000"/>
                <a:shade val="65000"/>
                <a:satMod val="155000"/>
              </a:schemeClr>
            </a:gs>
            <a:gs pos="100000">
              <a:schemeClr val="accent6">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similarities</a:t>
          </a:r>
          <a:endParaRPr lang="en-US" sz="3000" kern="1200" dirty="0"/>
        </a:p>
      </dsp:txBody>
      <dsp:txXfrm>
        <a:off x="2156891" y="2292417"/>
        <a:ext cx="1782216" cy="891108"/>
      </dsp:txXfrm>
    </dsp:sp>
    <dsp:sp modelId="{871CC35F-B70B-4D59-A073-972EA4057E4C}">
      <dsp:nvSpPr>
        <dsp:cNvPr id="0" name=""/>
        <dsp:cNvSpPr/>
      </dsp:nvSpPr>
      <dsp:spPr>
        <a:xfrm>
          <a:off x="4313373" y="2219132"/>
          <a:ext cx="1782216" cy="891108"/>
        </a:xfrm>
        <a:prstGeom prst="rect">
          <a:avLst/>
        </a:prstGeom>
        <a:gradFill rotWithShape="0">
          <a:gsLst>
            <a:gs pos="0">
              <a:schemeClr val="accent6">
                <a:hueOff val="0"/>
                <a:satOff val="0"/>
                <a:lumOff val="0"/>
                <a:alphaOff val="0"/>
                <a:shade val="15000"/>
                <a:satMod val="180000"/>
              </a:schemeClr>
            </a:gs>
            <a:gs pos="50000">
              <a:schemeClr val="accent6">
                <a:hueOff val="0"/>
                <a:satOff val="0"/>
                <a:lumOff val="0"/>
                <a:alphaOff val="0"/>
                <a:shade val="45000"/>
                <a:satMod val="170000"/>
              </a:schemeClr>
            </a:gs>
            <a:gs pos="70000">
              <a:schemeClr val="accent6">
                <a:hueOff val="0"/>
                <a:satOff val="0"/>
                <a:lumOff val="0"/>
                <a:alphaOff val="0"/>
                <a:tint val="99000"/>
                <a:shade val="65000"/>
                <a:satMod val="155000"/>
              </a:schemeClr>
            </a:gs>
            <a:gs pos="100000">
              <a:schemeClr val="accent6">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neural networks</a:t>
          </a:r>
          <a:endParaRPr lang="en-US" sz="2400" kern="1200" dirty="0"/>
        </a:p>
      </dsp:txBody>
      <dsp:txXfrm>
        <a:off x="4313373" y="2219132"/>
        <a:ext cx="1782216" cy="891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8A236-2607-4456-9CB2-80B7B2921FC6}">
      <dsp:nvSpPr>
        <dsp:cNvPr id="0" name=""/>
        <dsp:cNvSpPr/>
      </dsp:nvSpPr>
      <dsp:spPr>
        <a:xfrm>
          <a:off x="2321718" y="174"/>
          <a:ext cx="1452562" cy="944165"/>
        </a:xfrm>
        <a:prstGeom prst="round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DFT</a:t>
          </a:r>
          <a:endParaRPr lang="en-US" sz="2000" kern="1200" dirty="0"/>
        </a:p>
      </dsp:txBody>
      <dsp:txXfrm>
        <a:off x="2367808" y="46264"/>
        <a:ext cx="1360382" cy="851985"/>
      </dsp:txXfrm>
    </dsp:sp>
    <dsp:sp modelId="{B159C884-5909-49F8-877D-1B9396BBB620}">
      <dsp:nvSpPr>
        <dsp:cNvPr id="0" name=""/>
        <dsp:cNvSpPr/>
      </dsp:nvSpPr>
      <dsp:spPr>
        <a:xfrm>
          <a:off x="1494335" y="475438"/>
          <a:ext cx="3119485" cy="3119485"/>
        </a:xfrm>
        <a:custGeom>
          <a:avLst/>
          <a:gdLst/>
          <a:ahLst/>
          <a:cxnLst/>
          <a:rect l="0" t="0" r="0" b="0"/>
          <a:pathLst>
            <a:path>
              <a:moveTo>
                <a:pt x="2290358" y="181701"/>
              </a:moveTo>
              <a:arcTo wR="1559742" hR="1559742" stAng="17875910" swAng="2606364"/>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EA2CC99-8FD3-48D2-8518-C9DEED56CAB2}">
      <dsp:nvSpPr>
        <dsp:cNvPr id="0" name=""/>
        <dsp:cNvSpPr/>
      </dsp:nvSpPr>
      <dsp:spPr>
        <a:xfrm>
          <a:off x="3886205" y="1548104"/>
          <a:ext cx="1452562" cy="944165"/>
        </a:xfrm>
        <a:prstGeom prst="roundRect">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vibrational analysis</a:t>
          </a:r>
          <a:endParaRPr lang="en-US" sz="2000" kern="1200" dirty="0"/>
        </a:p>
      </dsp:txBody>
      <dsp:txXfrm>
        <a:off x="3932295" y="1594194"/>
        <a:ext cx="1360382" cy="851985"/>
      </dsp:txXfrm>
    </dsp:sp>
    <dsp:sp modelId="{FB1F0222-CDBF-436D-AA59-89883C73913E}">
      <dsp:nvSpPr>
        <dsp:cNvPr id="0" name=""/>
        <dsp:cNvSpPr/>
      </dsp:nvSpPr>
      <dsp:spPr>
        <a:xfrm>
          <a:off x="1494238" y="469126"/>
          <a:ext cx="3119485" cy="3119485"/>
        </a:xfrm>
        <a:custGeom>
          <a:avLst/>
          <a:gdLst/>
          <a:ahLst/>
          <a:cxnLst/>
          <a:rect l="0" t="0" r="0" b="0"/>
          <a:pathLst>
            <a:path>
              <a:moveTo>
                <a:pt x="3045450" y="2034579"/>
              </a:moveTo>
              <a:arcTo wR="1559742" hR="1559742" stAng="1063443" swAng="2659902"/>
            </a:path>
          </a:pathLst>
        </a:custGeom>
        <a:no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1905232-A939-41DB-93CF-30B5122F784A}">
      <dsp:nvSpPr>
        <dsp:cNvPr id="0" name=""/>
        <dsp:cNvSpPr/>
      </dsp:nvSpPr>
      <dsp:spPr>
        <a:xfrm>
          <a:off x="2321718" y="3119659"/>
          <a:ext cx="1452562" cy="944165"/>
        </a:xfrm>
        <a:prstGeom prst="round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fingerprint</a:t>
          </a:r>
          <a:endParaRPr lang="en-US" sz="2000" kern="1200" dirty="0"/>
        </a:p>
      </dsp:txBody>
      <dsp:txXfrm>
        <a:off x="2367808" y="3165749"/>
        <a:ext cx="1360382" cy="851985"/>
      </dsp:txXfrm>
    </dsp:sp>
    <dsp:sp modelId="{98D01423-9732-4428-B483-EC6A2F1F2A49}">
      <dsp:nvSpPr>
        <dsp:cNvPr id="0" name=""/>
        <dsp:cNvSpPr/>
      </dsp:nvSpPr>
      <dsp:spPr>
        <a:xfrm>
          <a:off x="1488257" y="472257"/>
          <a:ext cx="3119485" cy="3119485"/>
        </a:xfrm>
        <a:custGeom>
          <a:avLst/>
          <a:gdLst/>
          <a:ahLst/>
          <a:cxnLst/>
          <a:rect l="0" t="0" r="0" b="0"/>
          <a:pathLst>
            <a:path>
              <a:moveTo>
                <a:pt x="823000" y="2934518"/>
              </a:moveTo>
              <a:arcTo wR="1559742" hR="1559742" stAng="7091212" swAng="2625610"/>
            </a:path>
          </a:pathLst>
        </a:custGeom>
        <a:no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90684EC-916C-4324-A299-06237DD7E8EB}">
      <dsp:nvSpPr>
        <dsp:cNvPr id="0" name=""/>
        <dsp:cNvSpPr/>
      </dsp:nvSpPr>
      <dsp:spPr>
        <a:xfrm>
          <a:off x="761975" y="1559917"/>
          <a:ext cx="1452562" cy="944165"/>
        </a:xfrm>
        <a:prstGeom prst="roundRect">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broadening</a:t>
          </a:r>
          <a:endParaRPr lang="en-US" sz="2000" kern="1200" dirty="0"/>
        </a:p>
      </dsp:txBody>
      <dsp:txXfrm>
        <a:off x="808065" y="1606007"/>
        <a:ext cx="1360382" cy="851985"/>
      </dsp:txXfrm>
    </dsp:sp>
    <dsp:sp modelId="{44F641DA-6683-41B6-AEEC-9FD386D92161}">
      <dsp:nvSpPr>
        <dsp:cNvPr id="0" name=""/>
        <dsp:cNvSpPr/>
      </dsp:nvSpPr>
      <dsp:spPr>
        <a:xfrm>
          <a:off x="1488257" y="472257"/>
          <a:ext cx="3119485" cy="3119485"/>
        </a:xfrm>
        <a:custGeom>
          <a:avLst/>
          <a:gdLst/>
          <a:ahLst/>
          <a:cxnLst/>
          <a:rect l="0" t="0" r="0" b="0"/>
          <a:pathLst>
            <a:path>
              <a:moveTo>
                <a:pt x="76785" y="1076384"/>
              </a:moveTo>
              <a:arcTo wR="1559742" hR="1559742" stAng="11883178" swAng="2625610"/>
            </a:path>
          </a:pathLst>
        </a:custGeom>
        <a:no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A553B-D843-443A-879A-FCFA788EEBF6}">
      <dsp:nvSpPr>
        <dsp:cNvPr id="0" name=""/>
        <dsp:cNvSpPr/>
      </dsp:nvSpPr>
      <dsp:spPr>
        <a:xfrm>
          <a:off x="976376" y="123914"/>
          <a:ext cx="2459222" cy="854055"/>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420FF88D-86F8-4DAE-BEC2-B9DF118907A6}">
      <dsp:nvSpPr>
        <dsp:cNvPr id="0" name=""/>
        <dsp:cNvSpPr/>
      </dsp:nvSpPr>
      <dsp:spPr>
        <a:xfrm>
          <a:off x="1971503" y="2215206"/>
          <a:ext cx="476593" cy="305019"/>
        </a:xfrm>
        <a:prstGeom prst="downArrow">
          <a:avLst/>
        </a:prstGeom>
        <a:solidFill>
          <a:schemeClr val="accent2">
            <a:tint val="40000"/>
            <a:hueOff val="0"/>
            <a:satOff val="0"/>
            <a:lumOff val="0"/>
            <a:alphaOff val="0"/>
          </a:schemeClr>
        </a:solidFill>
        <a:ln>
          <a:noFill/>
        </a:ln>
        <a:effectLst>
          <a:outerShdw blurRad="63500" dist="38100" dir="5400000" rotWithShape="0">
            <a:srgbClr val="000000">
              <a:alpha val="4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F2F22A4D-199D-46FC-9C05-031BD9A9A8B8}">
      <dsp:nvSpPr>
        <dsp:cNvPr id="0" name=""/>
        <dsp:cNvSpPr/>
      </dsp:nvSpPr>
      <dsp:spPr>
        <a:xfrm>
          <a:off x="1065975" y="2459222"/>
          <a:ext cx="2287648" cy="571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spectra</a:t>
          </a:r>
          <a:endParaRPr lang="en-US" sz="2000" b="1" kern="1200" dirty="0"/>
        </a:p>
      </dsp:txBody>
      <dsp:txXfrm>
        <a:off x="1065975" y="2459222"/>
        <a:ext cx="2287648" cy="571912"/>
      </dsp:txXfrm>
    </dsp:sp>
    <dsp:sp modelId="{ECB03EDD-2B74-4915-877D-47B4439E13A1}">
      <dsp:nvSpPr>
        <dsp:cNvPr id="0" name=""/>
        <dsp:cNvSpPr/>
      </dsp:nvSpPr>
      <dsp:spPr>
        <a:xfrm>
          <a:off x="1523503" y="171573"/>
          <a:ext cx="1334461" cy="1334461"/>
        </a:xfrm>
        <a:prstGeom prst="ellipse">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molecule</a:t>
          </a:r>
          <a:endParaRPr lang="en-US" sz="1800" b="1" kern="1200" dirty="0"/>
        </a:p>
      </dsp:txBody>
      <dsp:txXfrm>
        <a:off x="1718930" y="367000"/>
        <a:ext cx="943607" cy="943607"/>
      </dsp:txXfrm>
    </dsp:sp>
    <dsp:sp modelId="{B15403AF-C5A2-4E32-8A1B-05BD95A926F0}">
      <dsp:nvSpPr>
        <dsp:cNvPr id="0" name=""/>
        <dsp:cNvSpPr/>
      </dsp:nvSpPr>
      <dsp:spPr>
        <a:xfrm>
          <a:off x="875338" y="19063"/>
          <a:ext cx="2668923" cy="2135138"/>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E145F-C6F0-452B-9CF7-C100BE1F2A06}" type="datetimeFigureOut">
              <a:rPr lang="en-US" smtClean="0"/>
              <a:t>12/19/2015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8E01FD-62BB-4B2C-AFCF-21ACFDA91745}" type="slidenum">
              <a:rPr lang="en-US" smtClean="0"/>
              <a:t>‹#›</a:t>
            </a:fld>
            <a:endParaRPr lang="en-US"/>
          </a:p>
        </p:txBody>
      </p:sp>
    </p:spTree>
    <p:extLst>
      <p:ext uri="{BB962C8B-B14F-4D97-AF65-F5344CB8AC3E}">
        <p14:creationId xmlns:p14="http://schemas.microsoft.com/office/powerpoint/2010/main" val="344015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12/19/2015 12:37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144999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12/19/2015 12:37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116519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12/19/2015 12:37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330014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12/19/2015 12:38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34713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sadjadi@hku.h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5.jpeg"/><Relationship Id="rId5" Type="http://schemas.openxmlformats.org/officeDocument/2006/relationships/image" Target="../media/image22.w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5.jpeg"/><Relationship Id="rId5" Type="http://schemas.openxmlformats.org/officeDocument/2006/relationships/image" Target="../media/image22.w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5.jpeg"/><Relationship Id="rId5" Type="http://schemas.openxmlformats.org/officeDocument/2006/relationships/image" Target="../media/image25.wmf"/><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5.jpeg"/><Relationship Id="rId5" Type="http://schemas.openxmlformats.org/officeDocument/2006/relationships/image" Target="../media/image25.wmf"/><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image" Target="../media/image5.jpeg"/><Relationship Id="rId5" Type="http://schemas.openxmlformats.org/officeDocument/2006/relationships/image" Target="../media/image25.w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3.png"/><Relationship Id="rId3" Type="http://schemas.openxmlformats.org/officeDocument/2006/relationships/image" Target="../media/image6.jpeg"/><Relationship Id="rId7" Type="http://schemas.openxmlformats.org/officeDocument/2006/relationships/diagramColors" Target="../diagrams/colors2.xml"/><Relationship Id="rId12" Type="http://schemas.openxmlformats.org/officeDocument/2006/relationships/image" Target="../media/image31.emf"/><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image" Target="../media/image30.emf"/><Relationship Id="rId5" Type="http://schemas.openxmlformats.org/officeDocument/2006/relationships/diagramLayout" Target="../diagrams/layout2.xml"/><Relationship Id="rId10" Type="http://schemas.openxmlformats.org/officeDocument/2006/relationships/image" Target="../media/image29.emf"/><Relationship Id="rId4" Type="http://schemas.openxmlformats.org/officeDocument/2006/relationships/diagramData" Target="../diagrams/data2.xml"/><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13" Type="http://schemas.microsoft.com/office/2007/relationships/hdphoto" Target="../media/hdphoto1.wdp"/><Relationship Id="rId3" Type="http://schemas.openxmlformats.org/officeDocument/2006/relationships/image" Target="../media/image5.jpeg"/><Relationship Id="rId7" Type="http://schemas.openxmlformats.org/officeDocument/2006/relationships/diagramData" Target="../diagrams/data3.xml"/><Relationship Id="rId12"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image" Target="../media/image32.wmf"/><Relationship Id="rId11" Type="http://schemas.microsoft.com/office/2007/relationships/diagramDrawing" Target="../diagrams/drawing3.xml"/><Relationship Id="rId5" Type="http://schemas.openxmlformats.org/officeDocument/2006/relationships/oleObject" Target="../embeddings/oleObject13.bin"/><Relationship Id="rId10" Type="http://schemas.openxmlformats.org/officeDocument/2006/relationships/diagramColors" Target="../diagrams/colors3.xml"/><Relationship Id="rId4" Type="http://schemas.openxmlformats.org/officeDocument/2006/relationships/image" Target="../media/image6.jpeg"/><Relationship Id="rId9"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diagramLayout" Target="../diagrams/layout5.xml"/><Relationship Id="rId7" Type="http://schemas.openxmlformats.org/officeDocument/2006/relationships/image" Target="../media/image35.png"/><Relationship Id="rId12" Type="http://schemas.openxmlformats.org/officeDocument/2006/relationships/image" Target="../media/image6.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openxmlformats.org/officeDocument/2006/relationships/image" Target="../media/image5.jpeg"/><Relationship Id="rId5" Type="http://schemas.openxmlformats.org/officeDocument/2006/relationships/diagramColors" Target="../diagrams/colors5.xml"/><Relationship Id="rId10" Type="http://schemas.openxmlformats.org/officeDocument/2006/relationships/image" Target="../media/image37.png"/><Relationship Id="rId4" Type="http://schemas.openxmlformats.org/officeDocument/2006/relationships/diagramQuickStyle" Target="../diagrams/quickStyle5.xml"/><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eg"/><Relationship Id="rId7" Type="http://schemas.openxmlformats.org/officeDocument/2006/relationships/diagramColors" Target="../diagrams/colors6.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microsoft.com/office/2007/relationships/hdphoto" Target="../media/hdphoto2.wdp"/><Relationship Id="rId18" Type="http://schemas.openxmlformats.org/officeDocument/2006/relationships/image" Target="../media/image5.jpeg"/><Relationship Id="rId3" Type="http://schemas.openxmlformats.org/officeDocument/2006/relationships/notesSlide" Target="../notesSlides/notesSlide3.xml"/><Relationship Id="rId7" Type="http://schemas.openxmlformats.org/officeDocument/2006/relationships/image" Target="../media/image8.wmf"/><Relationship Id="rId12" Type="http://schemas.openxmlformats.org/officeDocument/2006/relationships/image" Target="../media/image11.png"/><Relationship Id="rId17" Type="http://schemas.microsoft.com/office/2007/relationships/hdphoto" Target="../media/hdphoto4.wdp"/><Relationship Id="rId2" Type="http://schemas.openxmlformats.org/officeDocument/2006/relationships/slideLayout" Target="../slideLayouts/slideLayout3.xml"/><Relationship Id="rId16" Type="http://schemas.openxmlformats.org/officeDocument/2006/relationships/image" Target="../media/image13.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microsoft.com/office/2007/relationships/hdphoto" Target="../media/hdphoto1.wdp"/><Relationship Id="rId5" Type="http://schemas.openxmlformats.org/officeDocument/2006/relationships/image" Target="../media/image7.wmf"/><Relationship Id="rId15" Type="http://schemas.microsoft.com/office/2007/relationships/hdphoto" Target="../media/hdphoto3.wdp"/><Relationship Id="rId10" Type="http://schemas.openxmlformats.org/officeDocument/2006/relationships/image" Target="../media/image10.png"/><Relationship Id="rId19" Type="http://schemas.openxmlformats.org/officeDocument/2006/relationships/image" Target="../media/image6.jpeg"/><Relationship Id="rId4" Type="http://schemas.openxmlformats.org/officeDocument/2006/relationships/oleObject" Target="../embeddings/oleObject1.bin"/><Relationship Id="rId9" Type="http://schemas.openxmlformats.org/officeDocument/2006/relationships/image" Target="../media/image9.wmf"/><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15.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6.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7.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5.jpeg"/><Relationship Id="rId5" Type="http://schemas.openxmlformats.org/officeDocument/2006/relationships/image" Target="../media/image20.w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681913" cy="1523495"/>
          </a:xfrm>
        </p:spPr>
        <p:txBody>
          <a:bodyPr/>
          <a:lstStyle/>
          <a:p>
            <a:pPr algn="ctr"/>
            <a:r>
              <a:rPr lang="en-US" sz="4400" dirty="0" smtClean="0">
                <a:effectLst/>
              </a:rPr>
              <a:t>Theoretical Efforts in Identification </a:t>
            </a:r>
            <a:br>
              <a:rPr lang="en-US" sz="4400" dirty="0" smtClean="0">
                <a:effectLst/>
              </a:rPr>
            </a:br>
            <a:r>
              <a:rPr lang="en-US" sz="4400" dirty="0">
                <a:effectLst/>
              </a:rPr>
              <a:t> </a:t>
            </a:r>
            <a:r>
              <a:rPr lang="en-US" sz="4400" dirty="0" smtClean="0">
                <a:effectLst/>
              </a:rPr>
              <a:t>  of Interstellar Organic Molecules</a:t>
            </a:r>
            <a:endParaRPr lang="en-US" sz="4400" dirty="0">
              <a:effectLst/>
            </a:endParaRPr>
          </a:p>
        </p:txBody>
      </p:sp>
      <p:sp>
        <p:nvSpPr>
          <p:cNvPr id="3" name="Subtitle 2"/>
          <p:cNvSpPr>
            <a:spLocks noGrp="1"/>
          </p:cNvSpPr>
          <p:nvPr>
            <p:ph type="subTitle" idx="1"/>
          </p:nvPr>
        </p:nvSpPr>
        <p:spPr>
          <a:xfrm>
            <a:off x="685800" y="3048000"/>
            <a:ext cx="7681913" cy="1674812"/>
          </a:xfrm>
        </p:spPr>
        <p:txBody>
          <a:bodyPr>
            <a:normAutofit fontScale="85000" lnSpcReduction="20000"/>
          </a:bodyPr>
          <a:lstStyle/>
          <a:p>
            <a:pPr algn="ctr"/>
            <a:r>
              <a:rPr lang="en-US" sz="2200" dirty="0" err="1" smtClean="0"/>
              <a:t>SeyedAbdolreza</a:t>
            </a:r>
            <a:r>
              <a:rPr lang="en-US" sz="2200" dirty="0" smtClean="0"/>
              <a:t> Sadjadi</a:t>
            </a:r>
          </a:p>
          <a:p>
            <a:pPr algn="ctr"/>
            <a:r>
              <a:rPr lang="en-US" sz="2200" dirty="0" smtClean="0"/>
              <a:t>December 17, 2015</a:t>
            </a:r>
          </a:p>
          <a:p>
            <a:pPr algn="ctr"/>
            <a:endParaRPr lang="en-US" sz="2200" dirty="0" smtClean="0"/>
          </a:p>
          <a:p>
            <a:pPr algn="ctr"/>
            <a:r>
              <a:rPr lang="en-US" sz="2200" dirty="0" smtClean="0"/>
              <a:t>Laboratory for Space Research (LSR)</a:t>
            </a:r>
            <a:endParaRPr lang="en-US" sz="2200" dirty="0"/>
          </a:p>
          <a:p>
            <a:pPr algn="ctr"/>
            <a:r>
              <a:rPr lang="en-US" sz="2200" dirty="0" smtClean="0"/>
              <a:t>The University of Hong Kong</a:t>
            </a:r>
          </a:p>
          <a:p>
            <a:pPr algn="ctr"/>
            <a:endParaRPr lang="en-US" sz="2200" dirty="0" smtClean="0"/>
          </a:p>
          <a:p>
            <a:pPr algn="ctr"/>
            <a:r>
              <a:rPr lang="en-US" sz="1800" dirty="0" smtClean="0">
                <a:hlinkClick r:id="rId3"/>
              </a:rPr>
              <a:t>ssadjadi@hku.hk</a:t>
            </a:r>
            <a:endParaRPr lang="en-US" sz="1800" dirty="0" smtClean="0"/>
          </a:p>
          <a:p>
            <a:pPr algn="ctr"/>
            <a:r>
              <a:rPr lang="en-US" sz="1800" dirty="0"/>
              <a:t>http://www.scifac.hku.hk/kwok/sal/abdi.html</a:t>
            </a:r>
          </a:p>
        </p:txBody>
      </p:sp>
      <p:grpSp>
        <p:nvGrpSpPr>
          <p:cNvPr id="6" name="Group 5"/>
          <p:cNvGrpSpPr/>
          <p:nvPr/>
        </p:nvGrpSpPr>
        <p:grpSpPr>
          <a:xfrm>
            <a:off x="609600" y="6096000"/>
            <a:ext cx="8067932" cy="596117"/>
            <a:chOff x="342900" y="6117948"/>
            <a:chExt cx="8018174" cy="596117"/>
          </a:xfrm>
        </p:grpSpPr>
        <p:sp>
          <p:nvSpPr>
            <p:cNvPr id="7" name="TextBox 6"/>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333452" y="1026799"/>
            <a:ext cx="9144000" cy="5843558"/>
          </a:xfrm>
          <a:prstGeom prst="rect">
            <a:avLst/>
          </a:prstGeom>
        </p:spPr>
      </p:pic>
      <p:sp>
        <p:nvSpPr>
          <p:cNvPr id="6" name="TextBox 5"/>
          <p:cNvSpPr txBox="1"/>
          <p:nvPr/>
        </p:nvSpPr>
        <p:spPr>
          <a:xfrm>
            <a:off x="2570202" y="960539"/>
            <a:ext cx="3994042" cy="369332"/>
          </a:xfrm>
          <a:prstGeom prst="rect">
            <a:avLst/>
          </a:prstGeom>
          <a:noFill/>
        </p:spPr>
        <p:txBody>
          <a:bodyPr wrap="none" rtlCol="0">
            <a:spAutoFit/>
          </a:bodyPr>
          <a:lstStyle/>
          <a:p>
            <a:pPr algn="ctr"/>
            <a:r>
              <a:rPr lang="en-US" dirty="0">
                <a:ln w="0"/>
                <a:effectLst>
                  <a:outerShdw blurRad="38100" dist="19050" dir="2700000" algn="tl" rotWithShape="0">
                    <a:schemeClr val="dk1">
                      <a:alpha val="40000"/>
                    </a:schemeClr>
                  </a:outerShdw>
                </a:effectLst>
              </a:rPr>
              <a:t>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H</a:t>
            </a:r>
            <a:r>
              <a:rPr lang="en-US" baseline="-25000" dirty="0">
                <a:ln w="0"/>
                <a:effectLst>
                  <a:outerShdw blurRad="38100" dist="19050" dir="2700000" algn="tl" rotWithShape="0">
                    <a:schemeClr val="dk1">
                      <a:alpha val="40000"/>
                    </a:schemeClr>
                  </a:outerShdw>
                </a:effectLst>
              </a:rPr>
              <a:t>240</a:t>
            </a:r>
            <a:r>
              <a:rPr lang="en-US" dirty="0"/>
              <a:t> </a:t>
            </a:r>
            <a:r>
              <a:rPr lang="en-US" dirty="0" smtClean="0"/>
              <a:t>(vibrational motion at 6.35 µm)</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2955771136"/>
              </p:ext>
            </p:extLst>
          </p:nvPr>
        </p:nvGraphicFramePr>
        <p:xfrm>
          <a:off x="5246844" y="914400"/>
          <a:ext cx="3352408" cy="2565203"/>
        </p:xfrm>
        <a:graphic>
          <a:graphicData uri="http://schemas.openxmlformats.org/presentationml/2006/ole">
            <mc:AlternateContent xmlns:mc="http://schemas.openxmlformats.org/markup-compatibility/2006">
              <mc:Choice xmlns:v="urn:schemas-microsoft-com:vml" Requires="v">
                <p:oleObj spid="_x0000_s6326"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5246844" y="914400"/>
                        <a:ext cx="3352408" cy="2565203"/>
                      </a:xfrm>
                      <a:prstGeom prst="rect">
                        <a:avLst/>
                      </a:prstGeom>
                    </p:spPr>
                  </p:pic>
                </p:oleObj>
              </mc:Fallback>
            </mc:AlternateContent>
          </a:graphicData>
        </a:graphic>
      </p:graphicFrame>
      <p:grpSp>
        <p:nvGrpSpPr>
          <p:cNvPr id="13" name="Group 12"/>
          <p:cNvGrpSpPr/>
          <p:nvPr/>
        </p:nvGrpSpPr>
        <p:grpSpPr>
          <a:xfrm>
            <a:off x="609600" y="6096000"/>
            <a:ext cx="8067932" cy="596117"/>
            <a:chOff x="342900" y="6117948"/>
            <a:chExt cx="8018174" cy="596117"/>
          </a:xfrm>
        </p:grpSpPr>
        <p:sp>
          <p:nvSpPr>
            <p:cNvPr id="14" name="TextBox 13"/>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20" name="Title 1"/>
          <p:cNvSpPr txBox="1">
            <a:spLocks/>
          </p:cNvSpPr>
          <p:nvPr/>
        </p:nvSpPr>
        <p:spPr>
          <a:xfrm>
            <a:off x="381000" y="410186"/>
            <a:ext cx="8382000"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sz="3600" dirty="0"/>
              <a:t>g</a:t>
            </a:r>
            <a:r>
              <a:rPr lang="en-US" sz="3600" dirty="0" smtClean="0"/>
              <a:t>raphical </a:t>
            </a:r>
            <a:r>
              <a:rPr lang="en-US" sz="3600" dirty="0"/>
              <a:t>i</a:t>
            </a:r>
            <a:r>
              <a:rPr lang="en-US" sz="3600" dirty="0" smtClean="0"/>
              <a:t>nterpretation</a:t>
            </a:r>
            <a:endParaRPr lang="en-US" sz="3600" dirty="0"/>
          </a:p>
        </p:txBody>
      </p:sp>
      <p:sp>
        <p:nvSpPr>
          <p:cNvPr id="21" name="TextBox 20"/>
          <p:cNvSpPr txBox="1"/>
          <p:nvPr/>
        </p:nvSpPr>
        <p:spPr>
          <a:xfrm>
            <a:off x="5240666" y="5751183"/>
            <a:ext cx="3644203" cy="646331"/>
          </a:xfrm>
          <a:prstGeom prst="rect">
            <a:avLst/>
          </a:prstGeom>
          <a:noFill/>
        </p:spPr>
        <p:txBody>
          <a:bodyPr wrap="none" rtlCol="0">
            <a:spAutoFit/>
          </a:bodyPr>
          <a:lstStyle/>
          <a:p>
            <a:r>
              <a:rPr lang="en-US" dirty="0" smtClean="0"/>
              <a:t>aromatic C-C stretching coupled with</a:t>
            </a:r>
          </a:p>
          <a:p>
            <a:r>
              <a:rPr lang="en-US" dirty="0" smtClean="0"/>
              <a:t>C-H in plane bending</a:t>
            </a:r>
            <a:endParaRPr lang="en-US" dirty="0"/>
          </a:p>
        </p:txBody>
      </p:sp>
    </p:spTree>
    <p:extLst>
      <p:ext uri="{BB962C8B-B14F-4D97-AF65-F5344CB8AC3E}">
        <p14:creationId xmlns:p14="http://schemas.microsoft.com/office/powerpoint/2010/main" val="361721028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228600" y="1349451"/>
            <a:ext cx="8439665" cy="5393446"/>
          </a:xfrm>
          <a:prstGeom prst="rect">
            <a:avLst/>
          </a:prstGeom>
        </p:spPr>
      </p:pic>
      <p:sp>
        <p:nvSpPr>
          <p:cNvPr id="8" name="TextBox 7"/>
          <p:cNvSpPr txBox="1"/>
          <p:nvPr/>
        </p:nvSpPr>
        <p:spPr>
          <a:xfrm>
            <a:off x="2590800" y="953001"/>
            <a:ext cx="3994042"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H</a:t>
            </a:r>
            <a:r>
              <a:rPr lang="en-US" baseline="-25000" dirty="0">
                <a:ln w="0"/>
                <a:effectLst>
                  <a:outerShdw blurRad="38100" dist="19050" dir="2700000" algn="tl" rotWithShape="0">
                    <a:schemeClr val="dk1">
                      <a:alpha val="40000"/>
                    </a:schemeClr>
                  </a:outerShdw>
                </a:effectLst>
              </a:rPr>
              <a:t>240</a:t>
            </a:r>
            <a:r>
              <a:rPr lang="en-US" dirty="0"/>
              <a:t> </a:t>
            </a:r>
            <a:r>
              <a:rPr lang="en-US" dirty="0" smtClean="0"/>
              <a:t>(vibrational motion at 8.13 µm)</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3179826007"/>
              </p:ext>
            </p:extLst>
          </p:nvPr>
        </p:nvGraphicFramePr>
        <p:xfrm>
          <a:off x="5940406" y="798244"/>
          <a:ext cx="2936397" cy="2246879"/>
        </p:xfrm>
        <a:graphic>
          <a:graphicData uri="http://schemas.openxmlformats.org/presentationml/2006/ole">
            <mc:AlternateContent xmlns:mc="http://schemas.openxmlformats.org/markup-compatibility/2006">
              <mc:Choice xmlns:v="urn:schemas-microsoft-com:vml" Requires="v">
                <p:oleObj spid="_x0000_s7350"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5940406" y="798244"/>
                        <a:ext cx="2936397" cy="2246879"/>
                      </a:xfrm>
                      <a:prstGeom prst="rect">
                        <a:avLst/>
                      </a:prstGeom>
                    </p:spPr>
                  </p:pic>
                </p:oleObj>
              </mc:Fallback>
            </mc:AlternateContent>
          </a:graphicData>
        </a:graphic>
      </p:graphicFrame>
      <p:grpSp>
        <p:nvGrpSpPr>
          <p:cNvPr id="12" name="Group 11"/>
          <p:cNvGrpSpPr/>
          <p:nvPr/>
        </p:nvGrpSpPr>
        <p:grpSpPr>
          <a:xfrm>
            <a:off x="342900" y="6117948"/>
            <a:ext cx="8327233" cy="596117"/>
            <a:chOff x="342900" y="6117948"/>
            <a:chExt cx="8327233" cy="596117"/>
          </a:xfrm>
        </p:grpSpPr>
        <p:sp>
          <p:nvSpPr>
            <p:cNvPr id="14" name="TextBox 13"/>
            <p:cNvSpPr txBox="1"/>
            <p:nvPr/>
          </p:nvSpPr>
          <p:spPr>
            <a:xfrm>
              <a:off x="5029200" y="6437066"/>
              <a:ext cx="3640933" cy="276999"/>
            </a:xfrm>
            <a:prstGeom prst="rect">
              <a:avLst/>
            </a:prstGeom>
            <a:noFill/>
          </p:spPr>
          <p:txBody>
            <a:bodyPr wrap="none" rtlCol="0">
              <a:spAutoFit/>
            </a:bodyPr>
            <a:lstStyle/>
            <a:p>
              <a:r>
                <a:rPr lang="en-US" sz="1200" dirty="0" smtClean="0">
                  <a:solidFill>
                    <a:srgbClr val="FFFF00"/>
                  </a:solidFill>
                </a:rPr>
                <a:t>Annual meeting of the Hong Kong Astrophysical Society</a:t>
              </a:r>
              <a:endParaRPr lang="en-US" sz="1200" dirty="0">
                <a:solidFill>
                  <a:srgbClr val="FFFF00"/>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1" name="Title 1"/>
          <p:cNvSpPr>
            <a:spLocks noGrp="1"/>
          </p:cNvSpPr>
          <p:nvPr>
            <p:ph type="title"/>
          </p:nvPr>
        </p:nvSpPr>
        <p:spPr>
          <a:xfrm>
            <a:off x="381000" y="410186"/>
            <a:ext cx="8382000" cy="498598"/>
          </a:xfrm>
        </p:spPr>
        <p:txBody>
          <a:bodyPr/>
          <a:lstStyle/>
          <a:p>
            <a:pPr algn="ctr"/>
            <a:r>
              <a:rPr lang="en-US" sz="3600" dirty="0" smtClean="0"/>
              <a:t>graphical interpretation</a:t>
            </a:r>
            <a:endParaRPr lang="en-US" sz="3600" dirty="0"/>
          </a:p>
        </p:txBody>
      </p:sp>
      <p:sp>
        <p:nvSpPr>
          <p:cNvPr id="17" name="TextBox 16"/>
          <p:cNvSpPr txBox="1"/>
          <p:nvPr/>
        </p:nvSpPr>
        <p:spPr>
          <a:xfrm>
            <a:off x="5127438" y="6014836"/>
            <a:ext cx="184731" cy="369332"/>
          </a:xfrm>
          <a:prstGeom prst="rect">
            <a:avLst/>
          </a:prstGeom>
          <a:noFill/>
        </p:spPr>
        <p:txBody>
          <a:bodyPr wrap="none" rtlCol="0">
            <a:spAutoFit/>
          </a:bodyPr>
          <a:lstStyle/>
          <a:p>
            <a:endParaRPr lang="en-US" dirty="0"/>
          </a:p>
        </p:txBody>
      </p:sp>
      <p:sp>
        <p:nvSpPr>
          <p:cNvPr id="18" name="TextBox 17"/>
          <p:cNvSpPr txBox="1"/>
          <p:nvPr/>
        </p:nvSpPr>
        <p:spPr>
          <a:xfrm>
            <a:off x="5940406" y="5977932"/>
            <a:ext cx="2017347" cy="369332"/>
          </a:xfrm>
          <a:prstGeom prst="rect">
            <a:avLst/>
          </a:prstGeom>
          <a:noFill/>
        </p:spPr>
        <p:txBody>
          <a:bodyPr wrap="none" rtlCol="0">
            <a:spAutoFit/>
          </a:bodyPr>
          <a:lstStyle/>
          <a:p>
            <a:r>
              <a:rPr lang="en-US" dirty="0"/>
              <a:t>m</a:t>
            </a:r>
            <a:r>
              <a:rPr lang="en-US" dirty="0" smtClean="0"/>
              <a:t>ethylene wagging</a:t>
            </a:r>
            <a:endParaRPr lang="en-US" dirty="0"/>
          </a:p>
        </p:txBody>
      </p:sp>
    </p:spTree>
    <p:extLst>
      <p:ext uri="{BB962C8B-B14F-4D97-AF65-F5344CB8AC3E}">
        <p14:creationId xmlns:p14="http://schemas.microsoft.com/office/powerpoint/2010/main" val="146702942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345989" y="1345195"/>
            <a:ext cx="8229600" cy="5259202"/>
          </a:xfrm>
          <a:prstGeom prst="rect">
            <a:avLst/>
          </a:prstGeom>
        </p:spPr>
      </p:pic>
      <p:sp>
        <p:nvSpPr>
          <p:cNvPr id="6" name="TextBox 5"/>
          <p:cNvSpPr txBox="1"/>
          <p:nvPr/>
        </p:nvSpPr>
        <p:spPr>
          <a:xfrm>
            <a:off x="2583605" y="924508"/>
            <a:ext cx="4111062"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H</a:t>
            </a:r>
            <a:r>
              <a:rPr lang="en-US" baseline="-25000" dirty="0">
                <a:ln w="0"/>
                <a:effectLst>
                  <a:outerShdw blurRad="38100" dist="19050" dir="2700000" algn="tl" rotWithShape="0">
                    <a:schemeClr val="dk1">
                      <a:alpha val="40000"/>
                    </a:schemeClr>
                  </a:outerShdw>
                </a:effectLst>
              </a:rPr>
              <a:t>240</a:t>
            </a:r>
            <a:r>
              <a:rPr lang="en-US" dirty="0"/>
              <a:t> </a:t>
            </a:r>
            <a:r>
              <a:rPr lang="en-US" dirty="0" smtClean="0"/>
              <a:t>(vibrational motion at 11.16 µm)</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68859566"/>
              </p:ext>
            </p:extLst>
          </p:nvPr>
        </p:nvGraphicFramePr>
        <p:xfrm>
          <a:off x="5791200" y="1345195"/>
          <a:ext cx="3921125" cy="3000375"/>
        </p:xfrm>
        <a:graphic>
          <a:graphicData uri="http://schemas.openxmlformats.org/presentationml/2006/ole">
            <mc:AlternateContent xmlns:mc="http://schemas.openxmlformats.org/markup-compatibility/2006">
              <mc:Choice xmlns:v="urn:schemas-microsoft-com:vml" Requires="v">
                <p:oleObj spid="_x0000_s8367"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5791200" y="1345195"/>
                        <a:ext cx="3921125" cy="3000375"/>
                      </a:xfrm>
                      <a:prstGeom prst="rect">
                        <a:avLst/>
                      </a:prstGeom>
                    </p:spPr>
                  </p:pic>
                </p:oleObj>
              </mc:Fallback>
            </mc:AlternateContent>
          </a:graphicData>
        </a:graphic>
      </p:graphicFrame>
      <p:grpSp>
        <p:nvGrpSpPr>
          <p:cNvPr id="12" name="Group 11"/>
          <p:cNvGrpSpPr/>
          <p:nvPr/>
        </p:nvGrpSpPr>
        <p:grpSpPr>
          <a:xfrm>
            <a:off x="609600" y="6096000"/>
            <a:ext cx="8067932" cy="596117"/>
            <a:chOff x="342900" y="6117948"/>
            <a:chExt cx="8018174" cy="596117"/>
          </a:xfrm>
        </p:grpSpPr>
        <p:sp>
          <p:nvSpPr>
            <p:cNvPr id="13" name="TextBox 12"/>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8" name="Title 1"/>
          <p:cNvSpPr>
            <a:spLocks noGrp="1"/>
          </p:cNvSpPr>
          <p:nvPr>
            <p:ph type="title"/>
          </p:nvPr>
        </p:nvSpPr>
        <p:spPr>
          <a:xfrm>
            <a:off x="381000" y="410186"/>
            <a:ext cx="8382000" cy="498598"/>
          </a:xfrm>
        </p:spPr>
        <p:txBody>
          <a:bodyPr/>
          <a:lstStyle/>
          <a:p>
            <a:pPr algn="ctr"/>
            <a:r>
              <a:rPr lang="en-US" sz="3600" dirty="0"/>
              <a:t>g</a:t>
            </a:r>
            <a:r>
              <a:rPr lang="en-US" sz="3600" dirty="0" smtClean="0"/>
              <a:t>raphical interpretation</a:t>
            </a:r>
            <a:endParaRPr lang="en-US" sz="3600" dirty="0"/>
          </a:p>
        </p:txBody>
      </p:sp>
      <p:sp>
        <p:nvSpPr>
          <p:cNvPr id="19" name="TextBox 18"/>
          <p:cNvSpPr txBox="1"/>
          <p:nvPr/>
        </p:nvSpPr>
        <p:spPr>
          <a:xfrm>
            <a:off x="5466157" y="5633681"/>
            <a:ext cx="3265894" cy="646331"/>
          </a:xfrm>
          <a:prstGeom prst="rect">
            <a:avLst/>
          </a:prstGeom>
          <a:noFill/>
        </p:spPr>
        <p:txBody>
          <a:bodyPr wrap="none" rtlCol="0">
            <a:spAutoFit/>
          </a:bodyPr>
          <a:lstStyle/>
          <a:p>
            <a:r>
              <a:rPr lang="en-US" dirty="0"/>
              <a:t>a</a:t>
            </a:r>
            <a:r>
              <a:rPr lang="en-US" dirty="0" smtClean="0"/>
              <a:t>romatic C-H, OOP coupled with </a:t>
            </a:r>
          </a:p>
          <a:p>
            <a:r>
              <a:rPr lang="en-US" dirty="0" smtClean="0"/>
              <a:t>Methyl &amp; methylene vibrations</a:t>
            </a:r>
            <a:endParaRPr lang="en-US" dirty="0"/>
          </a:p>
        </p:txBody>
      </p:sp>
    </p:spTree>
    <p:extLst>
      <p:ext uri="{BB962C8B-B14F-4D97-AF65-F5344CB8AC3E}">
        <p14:creationId xmlns:p14="http://schemas.microsoft.com/office/powerpoint/2010/main" val="298918757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152400" y="1114788"/>
            <a:ext cx="8077200" cy="5161810"/>
          </a:xfrm>
          <a:prstGeom prst="rect">
            <a:avLst/>
          </a:prstGeom>
        </p:spPr>
      </p:pic>
      <p:sp>
        <p:nvSpPr>
          <p:cNvPr id="8" name="TextBox 7"/>
          <p:cNvSpPr txBox="1"/>
          <p:nvPr/>
        </p:nvSpPr>
        <p:spPr>
          <a:xfrm>
            <a:off x="2574324" y="770358"/>
            <a:ext cx="4111062"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H</a:t>
            </a:r>
            <a:r>
              <a:rPr lang="en-US" baseline="-25000" dirty="0">
                <a:ln w="0"/>
                <a:effectLst>
                  <a:outerShdw blurRad="38100" dist="19050" dir="2700000" algn="tl" rotWithShape="0">
                    <a:schemeClr val="dk1">
                      <a:alpha val="40000"/>
                    </a:schemeClr>
                  </a:outerShdw>
                </a:effectLst>
              </a:rPr>
              <a:t>240</a:t>
            </a:r>
            <a:r>
              <a:rPr lang="en-US" dirty="0"/>
              <a:t> </a:t>
            </a:r>
            <a:r>
              <a:rPr lang="en-US" dirty="0" smtClean="0"/>
              <a:t>(vibrational motion at 13.20 µm)</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936291803"/>
              </p:ext>
            </p:extLst>
          </p:nvPr>
        </p:nvGraphicFramePr>
        <p:xfrm>
          <a:off x="6116256" y="677321"/>
          <a:ext cx="3314317" cy="2536056"/>
        </p:xfrm>
        <a:graphic>
          <a:graphicData uri="http://schemas.openxmlformats.org/presentationml/2006/ole">
            <mc:AlternateContent xmlns:mc="http://schemas.openxmlformats.org/markup-compatibility/2006">
              <mc:Choice xmlns:v="urn:schemas-microsoft-com:vml" Requires="v">
                <p:oleObj spid="_x0000_s9391"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6116256" y="677321"/>
                        <a:ext cx="3314317" cy="2536056"/>
                      </a:xfrm>
                      <a:prstGeom prst="rect">
                        <a:avLst/>
                      </a:prstGeom>
                    </p:spPr>
                  </p:pic>
                </p:oleObj>
              </mc:Fallback>
            </mc:AlternateContent>
          </a:graphicData>
        </a:graphic>
      </p:graphicFrame>
      <p:grpSp>
        <p:nvGrpSpPr>
          <p:cNvPr id="14" name="Group 13"/>
          <p:cNvGrpSpPr/>
          <p:nvPr/>
        </p:nvGrpSpPr>
        <p:grpSpPr>
          <a:xfrm>
            <a:off x="609600" y="6096000"/>
            <a:ext cx="8067932" cy="596117"/>
            <a:chOff x="342900" y="6117948"/>
            <a:chExt cx="8018174" cy="596117"/>
          </a:xfrm>
        </p:grpSpPr>
        <p:sp>
          <p:nvSpPr>
            <p:cNvPr id="15" name="TextBox 14"/>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8" name="Title 1"/>
          <p:cNvSpPr>
            <a:spLocks noGrp="1"/>
          </p:cNvSpPr>
          <p:nvPr>
            <p:ph type="title"/>
          </p:nvPr>
        </p:nvSpPr>
        <p:spPr>
          <a:xfrm>
            <a:off x="381000" y="230188"/>
            <a:ext cx="8382000" cy="498598"/>
          </a:xfrm>
        </p:spPr>
        <p:txBody>
          <a:bodyPr/>
          <a:lstStyle/>
          <a:p>
            <a:pPr algn="ctr"/>
            <a:r>
              <a:rPr lang="en-US" sz="3600" dirty="0"/>
              <a:t>g</a:t>
            </a:r>
            <a:r>
              <a:rPr lang="en-US" sz="3600" dirty="0" smtClean="0"/>
              <a:t>raphical </a:t>
            </a:r>
            <a:r>
              <a:rPr lang="en-US" sz="3600" dirty="0"/>
              <a:t>i</a:t>
            </a:r>
            <a:r>
              <a:rPr lang="en-US" sz="3600" dirty="0" smtClean="0"/>
              <a:t>nterpretation</a:t>
            </a:r>
            <a:endParaRPr lang="en-US" sz="3600" dirty="0"/>
          </a:p>
        </p:txBody>
      </p:sp>
      <p:sp>
        <p:nvSpPr>
          <p:cNvPr id="19" name="TextBox 18"/>
          <p:cNvSpPr txBox="1"/>
          <p:nvPr/>
        </p:nvSpPr>
        <p:spPr>
          <a:xfrm>
            <a:off x="5943600" y="5882552"/>
            <a:ext cx="1991827" cy="369332"/>
          </a:xfrm>
          <a:prstGeom prst="rect">
            <a:avLst/>
          </a:prstGeom>
          <a:noFill/>
        </p:spPr>
        <p:txBody>
          <a:bodyPr wrap="none" rtlCol="0">
            <a:spAutoFit/>
          </a:bodyPr>
          <a:lstStyle/>
          <a:p>
            <a:r>
              <a:rPr lang="en-US" dirty="0"/>
              <a:t>a</a:t>
            </a:r>
            <a:r>
              <a:rPr lang="en-US" dirty="0" smtClean="0"/>
              <a:t>romatic C-H,  OOP</a:t>
            </a:r>
            <a:endParaRPr lang="en-US" dirty="0"/>
          </a:p>
        </p:txBody>
      </p:sp>
    </p:spTree>
    <p:extLst>
      <p:ext uri="{BB962C8B-B14F-4D97-AF65-F5344CB8AC3E}">
        <p14:creationId xmlns:p14="http://schemas.microsoft.com/office/powerpoint/2010/main" val="63868026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436735" y="1221862"/>
            <a:ext cx="7990703" cy="5106533"/>
          </a:xfrm>
          <a:prstGeom prst="rect">
            <a:avLst/>
          </a:prstGeom>
        </p:spPr>
      </p:pic>
      <p:sp>
        <p:nvSpPr>
          <p:cNvPr id="10" name="TextBox 9"/>
          <p:cNvSpPr txBox="1"/>
          <p:nvPr/>
        </p:nvSpPr>
        <p:spPr>
          <a:xfrm>
            <a:off x="1140711" y="967422"/>
            <a:ext cx="700294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H</a:t>
            </a:r>
            <a:r>
              <a:rPr lang="en-US" baseline="-25000" dirty="0">
                <a:ln w="0"/>
                <a:effectLst>
                  <a:outerShdw blurRad="38100" dist="19050" dir="2700000" algn="tl" rotWithShape="0">
                    <a:schemeClr val="dk1">
                      <a:alpha val="40000"/>
                    </a:schemeClr>
                  </a:outerShdw>
                </a:effectLst>
              </a:rPr>
              <a:t>240</a:t>
            </a:r>
            <a:r>
              <a:rPr lang="en-US" dirty="0"/>
              <a:t> </a:t>
            </a:r>
            <a:r>
              <a:rPr lang="en-US" dirty="0" smtClean="0"/>
              <a:t>(vibrational motion at 19.06 µm : 32% aromatic, </a:t>
            </a:r>
            <a:r>
              <a:rPr lang="en-US" dirty="0" smtClean="0"/>
              <a:t>68</a:t>
            </a:r>
            <a:r>
              <a:rPr lang="en-US" dirty="0" smtClean="0"/>
              <a:t>% aliphatic) </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110169709"/>
              </p:ext>
            </p:extLst>
          </p:nvPr>
        </p:nvGraphicFramePr>
        <p:xfrm>
          <a:off x="6472978" y="1329085"/>
          <a:ext cx="2957384" cy="2262938"/>
        </p:xfrm>
        <a:graphic>
          <a:graphicData uri="http://schemas.openxmlformats.org/presentationml/2006/ole">
            <mc:AlternateContent xmlns:mc="http://schemas.openxmlformats.org/markup-compatibility/2006">
              <mc:Choice xmlns:v="urn:schemas-microsoft-com:vml" Requires="v">
                <p:oleObj spid="_x0000_s10414"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6472978" y="1329085"/>
                        <a:ext cx="2957384" cy="2262938"/>
                      </a:xfrm>
                      <a:prstGeom prst="rect">
                        <a:avLst/>
                      </a:prstGeom>
                    </p:spPr>
                  </p:pic>
                </p:oleObj>
              </mc:Fallback>
            </mc:AlternateContent>
          </a:graphicData>
        </a:graphic>
      </p:graphicFrame>
      <p:grpSp>
        <p:nvGrpSpPr>
          <p:cNvPr id="11" name="Group 10"/>
          <p:cNvGrpSpPr/>
          <p:nvPr/>
        </p:nvGrpSpPr>
        <p:grpSpPr>
          <a:xfrm>
            <a:off x="609600" y="6096000"/>
            <a:ext cx="8067932" cy="596117"/>
            <a:chOff x="342900" y="6117948"/>
            <a:chExt cx="8018174" cy="596117"/>
          </a:xfrm>
        </p:grpSpPr>
        <p:sp>
          <p:nvSpPr>
            <p:cNvPr id="16" name="TextBox 15"/>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9" name="Title 1"/>
          <p:cNvSpPr>
            <a:spLocks noGrp="1"/>
          </p:cNvSpPr>
          <p:nvPr>
            <p:ph type="title"/>
          </p:nvPr>
        </p:nvSpPr>
        <p:spPr>
          <a:xfrm>
            <a:off x="76200" y="398076"/>
            <a:ext cx="8915400" cy="498598"/>
          </a:xfrm>
        </p:spPr>
        <p:txBody>
          <a:bodyPr/>
          <a:lstStyle/>
          <a:p>
            <a:pPr algn="ctr"/>
            <a:r>
              <a:rPr lang="en-US" sz="3600" dirty="0"/>
              <a:t>g</a:t>
            </a:r>
            <a:r>
              <a:rPr lang="en-US" sz="3600" dirty="0" smtClean="0"/>
              <a:t>raphical and quantitative </a:t>
            </a:r>
            <a:r>
              <a:rPr lang="en-US" sz="3600" dirty="0"/>
              <a:t>i</a:t>
            </a:r>
            <a:r>
              <a:rPr lang="en-US" sz="3600" dirty="0" smtClean="0"/>
              <a:t>nterpretations</a:t>
            </a:r>
            <a:endParaRPr lang="en-US" sz="3600" dirty="0"/>
          </a:p>
        </p:txBody>
      </p:sp>
      <p:sp>
        <p:nvSpPr>
          <p:cNvPr id="20" name="TextBox 19"/>
          <p:cNvSpPr txBox="1"/>
          <p:nvPr/>
        </p:nvSpPr>
        <p:spPr>
          <a:xfrm>
            <a:off x="5756959" y="5975976"/>
            <a:ext cx="1951753" cy="369332"/>
          </a:xfrm>
          <a:prstGeom prst="rect">
            <a:avLst/>
          </a:prstGeom>
          <a:noFill/>
        </p:spPr>
        <p:txBody>
          <a:bodyPr wrap="none" rtlCol="0">
            <a:spAutoFit/>
          </a:bodyPr>
          <a:lstStyle/>
          <a:p>
            <a:r>
              <a:rPr lang="en-US" dirty="0"/>
              <a:t>c</a:t>
            </a:r>
            <a:r>
              <a:rPr lang="en-US" dirty="0" smtClean="0"/>
              <a:t>omplex vibrations</a:t>
            </a:r>
            <a:endParaRPr lang="en-US" dirty="0"/>
          </a:p>
        </p:txBody>
      </p:sp>
    </p:spTree>
    <p:extLst>
      <p:ext uri="{BB962C8B-B14F-4D97-AF65-F5344CB8AC3E}">
        <p14:creationId xmlns:p14="http://schemas.microsoft.com/office/powerpoint/2010/main" val="244296731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9600" y="6096000"/>
            <a:ext cx="8067932" cy="596117"/>
            <a:chOff x="342900" y="6117948"/>
            <a:chExt cx="8018174" cy="596117"/>
          </a:xfrm>
        </p:grpSpPr>
        <p:sp>
          <p:nvSpPr>
            <p:cNvPr id="16" name="TextBox 15"/>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9" name="Title 1"/>
          <p:cNvSpPr>
            <a:spLocks noGrp="1"/>
          </p:cNvSpPr>
          <p:nvPr>
            <p:ph type="title"/>
          </p:nvPr>
        </p:nvSpPr>
        <p:spPr>
          <a:xfrm>
            <a:off x="76200" y="398076"/>
            <a:ext cx="8915400" cy="498598"/>
          </a:xfrm>
        </p:spPr>
        <p:txBody>
          <a:bodyPr/>
          <a:lstStyle/>
          <a:p>
            <a:pPr algn="ctr"/>
            <a:r>
              <a:rPr lang="en-US" sz="3600" dirty="0"/>
              <a:t>i</a:t>
            </a:r>
            <a:r>
              <a:rPr lang="en-US" sz="3600" dirty="0" smtClean="0"/>
              <a:t>nterpretation of infrared </a:t>
            </a:r>
            <a:r>
              <a:rPr lang="en-US" sz="3600" dirty="0"/>
              <a:t>s</a:t>
            </a:r>
            <a:r>
              <a:rPr lang="en-US" sz="3600" dirty="0" smtClean="0"/>
              <a:t>pectra</a:t>
            </a:r>
            <a:endParaRPr lang="en-US" sz="3600" dirty="0"/>
          </a:p>
        </p:txBody>
      </p:sp>
      <p:graphicFrame>
        <p:nvGraphicFramePr>
          <p:cNvPr id="6" name="Diagram 5"/>
          <p:cNvGraphicFramePr/>
          <p:nvPr>
            <p:extLst>
              <p:ext uri="{D42A27DB-BD31-4B8C-83A1-F6EECF244321}">
                <p14:modId xmlns:p14="http://schemas.microsoft.com/office/powerpoint/2010/main" val="270417133"/>
              </p:ext>
            </p:extLst>
          </p:nvPr>
        </p:nvGraphicFramePr>
        <p:xfrm>
          <a:off x="3124200" y="947298"/>
          <a:ext cx="5419468" cy="3602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6324600" y="1440664"/>
            <a:ext cx="1524000" cy="369332"/>
          </a:xfrm>
          <a:prstGeom prst="rect">
            <a:avLst/>
          </a:prstGeom>
          <a:noFill/>
        </p:spPr>
        <p:txBody>
          <a:bodyPr wrap="square" rtlCol="0">
            <a:spAutoFit/>
          </a:bodyPr>
          <a:lstStyle/>
          <a:p>
            <a:pPr algn="ctr"/>
            <a:r>
              <a:rPr lang="en-US" dirty="0" smtClean="0"/>
              <a:t>force field</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7771073" y="2761606"/>
                <a:ext cx="1220527"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𝐻</m:t>
                          </m:r>
                        </m:e>
                      </m:acc>
                      <m:r>
                        <m:rPr>
                          <m:sty m:val="p"/>
                        </m:rPr>
                        <a:rPr lang="el-GR" i="1" dirty="0" smtClean="0">
                          <a:latin typeface="Cambria Math" panose="02040503050406030204" pitchFamily="18" charset="0"/>
                          <a:ea typeface="Cambria Math" panose="02040503050406030204" pitchFamily="18" charset="0"/>
                        </a:rPr>
                        <m:t>Ψ</m:t>
                      </m:r>
                      <m:r>
                        <a:rPr lang="en-US" i="1" dirty="0" smtClean="0">
                          <a:latin typeface="Cambria Math" panose="02040503050406030204" pitchFamily="18" charset="0"/>
                        </a:rPr>
                        <m:t>=</m:t>
                      </m:r>
                      <m:r>
                        <a:rPr lang="en-US" b="0" i="1" dirty="0" smtClean="0">
                          <a:latin typeface="Cambria Math" panose="02040503050406030204" pitchFamily="18" charset="0"/>
                        </a:rPr>
                        <m:t>𝐸</m:t>
                      </m:r>
                      <m:r>
                        <m:rPr>
                          <m:sty m:val="p"/>
                        </m:rPr>
                        <a:rPr lang="el-GR" b="0" i="1" dirty="0" smtClean="0">
                          <a:latin typeface="Cambria Math" panose="02040503050406030204" pitchFamily="18" charset="0"/>
                          <a:ea typeface="Cambria Math" panose="02040503050406030204" pitchFamily="18" charset="0"/>
                        </a:rPr>
                        <m:t>Ψ</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7771073" y="2761606"/>
                <a:ext cx="1220527" cy="376770"/>
              </a:xfrm>
              <a:prstGeom prst="rect">
                <a:avLst/>
              </a:prstGeom>
              <a:blipFill rotWithShape="0">
                <a:blip r:embed="rId9"/>
                <a:stretch>
                  <a:fillRect t="-1613"/>
                </a:stretch>
              </a:blipFill>
            </p:spPr>
            <p:txBody>
              <a:bodyPr/>
              <a:lstStyle/>
              <a:p>
                <a:r>
                  <a:rPr lang="en-US">
                    <a:noFill/>
                  </a:rPr>
                  <a:t> </a:t>
                </a:r>
              </a:p>
            </p:txBody>
          </p:sp>
        </mc:Fallback>
      </mc:AlternateContent>
      <p:pic>
        <p:nvPicPr>
          <p:cNvPr id="2" name="Picture 1"/>
          <p:cNvPicPr>
            <a:picLocks noChangeAspect="1"/>
          </p:cNvPicPr>
          <p:nvPr/>
        </p:nvPicPr>
        <p:blipFill>
          <a:blip r:embed="rId10"/>
          <a:stretch>
            <a:fillRect/>
          </a:stretch>
        </p:blipFill>
        <p:spPr>
          <a:xfrm>
            <a:off x="333770" y="1524000"/>
            <a:ext cx="2934936" cy="586458"/>
          </a:xfrm>
          <a:prstGeom prst="rect">
            <a:avLst/>
          </a:prstGeom>
        </p:spPr>
      </p:pic>
      <p:sp>
        <p:nvSpPr>
          <p:cNvPr id="3" name="TextBox 2"/>
          <p:cNvSpPr txBox="1"/>
          <p:nvPr/>
        </p:nvSpPr>
        <p:spPr>
          <a:xfrm>
            <a:off x="1474865" y="1154668"/>
            <a:ext cx="652743" cy="369332"/>
          </a:xfrm>
          <a:prstGeom prst="rect">
            <a:avLst/>
          </a:prstGeom>
          <a:noFill/>
        </p:spPr>
        <p:txBody>
          <a:bodyPr wrap="none" rtlCol="0">
            <a:spAutoFit/>
          </a:bodyPr>
          <a:lstStyle/>
          <a:p>
            <a:r>
              <a:rPr lang="en-US" dirty="0" smtClean="0"/>
              <a:t>1945</a:t>
            </a:r>
            <a:endParaRPr lang="en-US" dirty="0"/>
          </a:p>
        </p:txBody>
      </p:sp>
      <p:pic>
        <p:nvPicPr>
          <p:cNvPr id="4" name="Picture 3"/>
          <p:cNvPicPr>
            <a:picLocks noChangeAspect="1"/>
          </p:cNvPicPr>
          <p:nvPr/>
        </p:nvPicPr>
        <p:blipFill>
          <a:blip r:embed="rId11">
            <a:duotone>
              <a:schemeClr val="accent3">
                <a:shade val="45000"/>
                <a:satMod val="135000"/>
              </a:schemeClr>
              <a:prstClr val="white"/>
            </a:duotone>
          </a:blip>
          <a:stretch>
            <a:fillRect/>
          </a:stretch>
        </p:blipFill>
        <p:spPr>
          <a:xfrm>
            <a:off x="341662" y="2106828"/>
            <a:ext cx="2919151" cy="3059067"/>
          </a:xfrm>
          <a:prstGeom prst="rect">
            <a:avLst/>
          </a:prstGeom>
        </p:spPr>
      </p:pic>
      <p:pic>
        <p:nvPicPr>
          <p:cNvPr id="5" name="Picture 4"/>
          <p:cNvPicPr>
            <a:picLocks noChangeAspect="1"/>
          </p:cNvPicPr>
          <p:nvPr/>
        </p:nvPicPr>
        <p:blipFill>
          <a:blip r:embed="rId12"/>
          <a:stretch>
            <a:fillRect/>
          </a:stretch>
        </p:blipFill>
        <p:spPr>
          <a:xfrm>
            <a:off x="340386" y="5141217"/>
            <a:ext cx="4032069" cy="815168"/>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4530801" y="4440591"/>
                <a:ext cx="1970283" cy="810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𝐼</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𝑖</m:t>
                          </m:r>
                        </m:sub>
                        <m:sup>
                          <m:r>
                            <a:rPr lang="en-US" b="0" i="1" smtClean="0">
                              <a:latin typeface="Cambria Math" panose="02040503050406030204" pitchFamily="18" charset="0"/>
                            </a:rPr>
                            <m:t>𝐶𝐴𝑅𝑇</m:t>
                          </m:r>
                        </m:sup>
                      </m:sSubSup>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sub>
                        <m:sup>
                          <m:r>
                            <a:rPr lang="en-US" b="0" i="1" smtClean="0">
                              <a:latin typeface="Cambria Math" panose="02040503050406030204" pitchFamily="18" charset="0"/>
                            </a:rPr>
                            <m:t>3</m:t>
                          </m:r>
                          <m:r>
                            <a:rPr lang="en-US" b="0" i="1" smtClean="0">
                              <a:latin typeface="Cambria Math" panose="02040503050406030204" pitchFamily="18" charset="0"/>
                            </a:rPr>
                            <m:t>𝑁</m:t>
                          </m:r>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𝑖</m:t>
                                  </m:r>
                                </m:sub>
                              </m:sSub>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𝑘</m:t>
                                      </m:r>
                                    </m:sub>
                                  </m:sSub>
                                </m:e>
                              </m:rad>
                            </m:den>
                          </m:f>
                        </m:e>
                      </m:nary>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530801" y="4440591"/>
                <a:ext cx="1970283" cy="81022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833934" y="5175689"/>
                <a:ext cx="2322111" cy="10776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m:t>
                          </m:r>
                        </m:sub>
                      </m:sSub>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sub>
                                <m:sup>
                                  <m:r>
                                    <a:rPr lang="en-US" b="0" i="1" smtClean="0">
                                      <a:latin typeface="Cambria Math" panose="02040503050406030204" pitchFamily="18" charset="0"/>
                                    </a:rPr>
                                    <m:t>3</m:t>
                                  </m:r>
                                  <m:r>
                                    <a:rPr lang="en-US" b="0" i="1" smtClean="0">
                                      <a:latin typeface="Cambria Math" panose="02040503050406030204" pitchFamily="18" charset="0"/>
                                    </a:rPr>
                                    <m:t>𝑁</m:t>
                                  </m:r>
                                </m:sup>
                                <m:e>
                                  <m:sSup>
                                    <m:sSupPr>
                                      <m:ctrlPr>
                                        <a:rPr lang="en-US" b="0" i="1" smtClean="0">
                                          <a:latin typeface="Cambria Math" panose="02040503050406030204" pitchFamily="18" charset="0"/>
                                        </a:rPr>
                                      </m:ctrlPr>
                                    </m:s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m:t>
                                          </m:r>
                                          <m:r>
                                            <a:rPr lang="en-US" b="0" i="1" smtClean="0">
                                              <a:latin typeface="Cambria Math" panose="02040503050406030204" pitchFamily="18" charset="0"/>
                                            </a:rPr>
                                            <m:t>𝐼</m:t>
                                          </m:r>
                                        </m:e>
                                        <m:sub>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𝑖</m:t>
                                          </m:r>
                                        </m:sub>
                                        <m:sup>
                                          <m:r>
                                            <a:rPr lang="en-US" b="0" i="1" smtClean="0">
                                              <a:latin typeface="Cambria Math" panose="02040503050406030204" pitchFamily="18" charset="0"/>
                                            </a:rPr>
                                            <m:t>𝐶𝐴𝑅𝑇</m:t>
                                          </m:r>
                                        </m:sup>
                                      </m:sSubSup>
                                      <m:r>
                                        <a:rPr lang="en-US" b="0" i="1" smtClean="0">
                                          <a:latin typeface="Cambria Math" panose="02040503050406030204" pitchFamily="18" charset="0"/>
                                        </a:rPr>
                                        <m:t>)</m:t>
                                      </m:r>
                                    </m:e>
                                    <m:sup>
                                      <m:r>
                                        <a:rPr lang="en-US" b="0" i="1" smtClean="0">
                                          <a:latin typeface="Cambria Math" panose="02040503050406030204" pitchFamily="18" charset="0"/>
                                        </a:rPr>
                                        <m:t>2</m:t>
                                      </m:r>
                                    </m:sup>
                                  </m:sSup>
                                </m:e>
                              </m:nary>
                              <m:r>
                                <a:rPr lang="en-US" b="0" i="1" smtClean="0">
                                  <a:latin typeface="Cambria Math" panose="02040503050406030204" pitchFamily="18" charset="0"/>
                                </a:rPr>
                                <m:t>)</m:t>
                              </m:r>
                            </m:e>
                            <m:sup>
                              <m:r>
                                <a:rPr lang="en-US" b="0" i="1" smtClean="0">
                                  <a:latin typeface="Cambria Math" panose="02040503050406030204" pitchFamily="18" charset="0"/>
                                </a:rPr>
                                <m:t>−1</m:t>
                              </m:r>
                            </m:sup>
                          </m:sSup>
                        </m:e>
                      </m:ra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833934" y="5175689"/>
                <a:ext cx="2322111" cy="1077603"/>
              </a:xfrm>
              <a:prstGeom prst="rect">
                <a:avLst/>
              </a:prstGeom>
              <a:blipFill rotWithShape="0">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184477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9600" y="6096000"/>
            <a:ext cx="8067932" cy="596117"/>
            <a:chOff x="342900" y="6117948"/>
            <a:chExt cx="8018174" cy="596117"/>
          </a:xfrm>
        </p:grpSpPr>
        <p:sp>
          <p:nvSpPr>
            <p:cNvPr id="16" name="TextBox 15"/>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9" name="Title 1"/>
          <p:cNvSpPr>
            <a:spLocks noGrp="1"/>
          </p:cNvSpPr>
          <p:nvPr>
            <p:ph type="title"/>
          </p:nvPr>
        </p:nvSpPr>
        <p:spPr>
          <a:xfrm>
            <a:off x="76200" y="288297"/>
            <a:ext cx="8915400" cy="498598"/>
          </a:xfrm>
        </p:spPr>
        <p:txBody>
          <a:bodyPr/>
          <a:lstStyle/>
          <a:p>
            <a:pPr algn="ctr"/>
            <a:r>
              <a:rPr lang="en-US" sz="3600" dirty="0" smtClean="0"/>
              <a:t>displacement vector analysis </a:t>
            </a:r>
            <a:endParaRPr lang="en-US" sz="3600" dirty="0"/>
          </a:p>
        </p:txBody>
      </p:sp>
      <p:graphicFrame>
        <p:nvGraphicFramePr>
          <p:cNvPr id="2" name="Object 1"/>
          <p:cNvGraphicFramePr>
            <a:graphicFrameLocks noChangeAspect="1"/>
          </p:cNvGraphicFramePr>
          <p:nvPr>
            <p:extLst>
              <p:ext uri="{D42A27DB-BD31-4B8C-83A1-F6EECF244321}">
                <p14:modId xmlns:p14="http://schemas.microsoft.com/office/powerpoint/2010/main" val="833510837"/>
              </p:ext>
            </p:extLst>
          </p:nvPr>
        </p:nvGraphicFramePr>
        <p:xfrm>
          <a:off x="4648200" y="848344"/>
          <a:ext cx="3622984" cy="5186963"/>
        </p:xfrm>
        <a:graphic>
          <a:graphicData uri="http://schemas.openxmlformats.org/presentationml/2006/ole">
            <mc:AlternateContent xmlns:mc="http://schemas.openxmlformats.org/markup-compatibility/2006">
              <mc:Choice xmlns:v="urn:schemas-microsoft-com:vml" Requires="v">
                <p:oleObj spid="_x0000_s11356" name="Graph" r:id="rId5" imgW="2916000" imgH="4174560" progId="Origin50.Graph">
                  <p:embed/>
                </p:oleObj>
              </mc:Choice>
              <mc:Fallback>
                <p:oleObj name="Graph" r:id="rId5" imgW="2916000" imgH="4174560" progId="Origin50.Graph">
                  <p:embed/>
                  <p:pic>
                    <p:nvPicPr>
                      <p:cNvPr id="0" name=""/>
                      <p:cNvPicPr/>
                      <p:nvPr/>
                    </p:nvPicPr>
                    <p:blipFill>
                      <a:blip r:embed="rId6"/>
                      <a:stretch>
                        <a:fillRect/>
                      </a:stretch>
                    </p:blipFill>
                    <p:spPr>
                      <a:xfrm>
                        <a:off x="4648200" y="848344"/>
                        <a:ext cx="3622984" cy="5186963"/>
                      </a:xfrm>
                      <a:prstGeom prst="rect">
                        <a:avLst/>
                      </a:prstGeom>
                    </p:spPr>
                  </p:pic>
                </p:oleObj>
              </mc:Fallback>
            </mc:AlternateContent>
          </a:graphicData>
        </a:graphic>
      </p:graphicFrame>
      <p:sp>
        <p:nvSpPr>
          <p:cNvPr id="12" name="Rectangle 11"/>
          <p:cNvSpPr/>
          <p:nvPr/>
        </p:nvSpPr>
        <p:spPr>
          <a:xfrm>
            <a:off x="2820895" y="6117948"/>
            <a:ext cx="3934603"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1400" i="1" dirty="0">
                <a:ln w="0"/>
                <a:solidFill>
                  <a:schemeClr val="tx1"/>
                </a:solidFill>
                <a:effectLst>
                  <a:outerShdw blurRad="38100" dist="19050" dir="2700000" algn="tl" rotWithShape="0">
                    <a:schemeClr val="dk1">
                      <a:alpha val="40000"/>
                    </a:schemeClr>
                  </a:outerShdw>
                </a:effectLst>
              </a:rPr>
              <a:t>Sadjadi, Zhang and </a:t>
            </a:r>
            <a:r>
              <a:rPr lang="en-US" sz="1400" i="1" dirty="0" smtClean="0">
                <a:ln w="0"/>
                <a:solidFill>
                  <a:schemeClr val="tx1"/>
                </a:solidFill>
                <a:effectLst>
                  <a:outerShdw blurRad="38100" dist="19050" dir="2700000" algn="tl" rotWithShape="0">
                    <a:schemeClr val="dk1">
                      <a:alpha val="40000"/>
                    </a:schemeClr>
                  </a:outerShdw>
                </a:effectLst>
              </a:rPr>
              <a:t>Kwok, </a:t>
            </a:r>
            <a:r>
              <a:rPr lang="en-US" sz="1400" i="1" dirty="0" err="1" smtClean="0">
                <a:ln w="0"/>
                <a:solidFill>
                  <a:schemeClr val="tx1"/>
                </a:solidFill>
                <a:effectLst>
                  <a:outerShdw blurRad="38100" dist="19050" dir="2700000" algn="tl" rotWithShape="0">
                    <a:schemeClr val="dk1">
                      <a:alpha val="40000"/>
                    </a:schemeClr>
                  </a:outerShdw>
                </a:effectLst>
              </a:rPr>
              <a:t>ApJ</a:t>
            </a:r>
            <a:r>
              <a:rPr lang="en-US" sz="1400" i="1" dirty="0">
                <a:ln w="0"/>
                <a:solidFill>
                  <a:schemeClr val="tx1"/>
                </a:solidFill>
                <a:effectLst>
                  <a:outerShdw blurRad="38100" dist="19050" dir="2700000" algn="tl" rotWithShape="0">
                    <a:schemeClr val="dk1">
                      <a:alpha val="40000"/>
                    </a:schemeClr>
                  </a:outerShdw>
                </a:effectLst>
              </a:rPr>
              <a:t>, </a:t>
            </a:r>
            <a:r>
              <a:rPr lang="en-US" sz="1400" i="1" dirty="0" smtClean="0">
                <a:ln w="0"/>
                <a:solidFill>
                  <a:schemeClr val="tx1"/>
                </a:solidFill>
                <a:effectLst>
                  <a:outerShdw blurRad="38100" dist="19050" dir="2700000" algn="tl" rotWithShape="0">
                    <a:schemeClr val="dk1">
                      <a:alpha val="40000"/>
                    </a:schemeClr>
                  </a:outerShdw>
                </a:effectLst>
              </a:rPr>
              <a:t>807:95 (2015 </a:t>
            </a:r>
            <a:r>
              <a:rPr lang="en-US" sz="1400" i="1" dirty="0">
                <a:ln w="0"/>
                <a:solidFill>
                  <a:schemeClr val="tx1"/>
                </a:solidFill>
                <a:effectLst>
                  <a:outerShdw blurRad="38100" dist="19050" dir="2700000" algn="tl" rotWithShape="0">
                    <a:schemeClr val="dk1">
                      <a:alpha val="40000"/>
                    </a:schemeClr>
                  </a:outerShdw>
                </a:effectLst>
              </a:rPr>
              <a:t>July </a:t>
            </a:r>
            <a:r>
              <a:rPr lang="en-US" sz="1400" i="1" dirty="0" smtClean="0">
                <a:ln w="0"/>
                <a:solidFill>
                  <a:schemeClr val="tx1"/>
                </a:solidFill>
                <a:effectLst>
                  <a:outerShdw blurRad="38100" dist="19050" dir="2700000" algn="tl" rotWithShape="0">
                    <a:schemeClr val="dk1">
                      <a:alpha val="40000"/>
                    </a:schemeClr>
                  </a:outerShdw>
                </a:effectLst>
              </a:rPr>
              <a:t>1) </a:t>
            </a:r>
            <a:endParaRPr lang="en-US" sz="1400" i="1" dirty="0">
              <a:ln w="0"/>
              <a:solidFill>
                <a:schemeClr val="tx1"/>
              </a:solidFill>
              <a:effectLst>
                <a:outerShdw blurRad="38100" dist="19050" dir="2700000" algn="tl" rotWithShape="0">
                  <a:schemeClr val="dk1">
                    <a:alpha val="40000"/>
                  </a:schemeClr>
                </a:outerShdw>
              </a:effectLst>
            </a:endParaRPr>
          </a:p>
        </p:txBody>
      </p:sp>
      <p:graphicFrame>
        <p:nvGraphicFramePr>
          <p:cNvPr id="3" name="Diagram 2"/>
          <p:cNvGraphicFramePr/>
          <p:nvPr>
            <p:extLst>
              <p:ext uri="{D42A27DB-BD31-4B8C-83A1-F6EECF244321}">
                <p14:modId xmlns:p14="http://schemas.microsoft.com/office/powerpoint/2010/main" val="376229928"/>
              </p:ext>
            </p:extLst>
          </p:nvPr>
        </p:nvGraphicFramePr>
        <p:xfrm>
          <a:off x="304800" y="1871744"/>
          <a:ext cx="5715000" cy="37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990600" y="1196127"/>
            <a:ext cx="3106684" cy="369332"/>
          </a:xfrm>
          <a:prstGeom prst="rect">
            <a:avLst/>
          </a:prstGeom>
          <a:noFill/>
        </p:spPr>
        <p:txBody>
          <a:bodyPr wrap="none" rtlCol="0">
            <a:spAutoFit/>
          </a:bodyPr>
          <a:lstStyle/>
          <a:p>
            <a:r>
              <a:rPr lang="en-US" dirty="0" smtClean="0"/>
              <a:t>60 neutral honeycomb like PAH</a:t>
            </a:r>
            <a:endParaRPr lang="en-US" dirty="0"/>
          </a:p>
        </p:txBody>
      </p:sp>
      <p:pic>
        <p:nvPicPr>
          <p:cNvPr id="14" name="Picture 1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056" b="99815" l="28125" r="72240"/>
                    </a14:imgEffect>
                  </a14:imgLayer>
                </a14:imgProps>
              </a:ext>
              <a:ext uri="{28A0092B-C50C-407E-A947-70E740481C1C}">
                <a14:useLocalDpi xmlns:a14="http://schemas.microsoft.com/office/drawing/2010/main" val="0"/>
              </a:ext>
            </a:extLst>
          </a:blip>
          <a:srcRect l="27077" t="2963" r="28333"/>
          <a:stretch/>
        </p:blipFill>
        <p:spPr>
          <a:xfrm>
            <a:off x="609600" y="2610987"/>
            <a:ext cx="1443020" cy="1766427"/>
          </a:xfrm>
          <a:prstGeom prst="rect">
            <a:avLst/>
          </a:prstGeom>
          <a:solidFill>
            <a:schemeClr val="tx1">
              <a:alpha val="0"/>
            </a:schemeClr>
          </a:solidFill>
        </p:spPr>
      </p:pic>
      <p:sp>
        <p:nvSpPr>
          <p:cNvPr id="5" name="TextBox 4"/>
          <p:cNvSpPr txBox="1"/>
          <p:nvPr/>
        </p:nvSpPr>
        <p:spPr>
          <a:xfrm>
            <a:off x="990600" y="4314367"/>
            <a:ext cx="619465" cy="369332"/>
          </a:xfrm>
          <a:prstGeom prst="rect">
            <a:avLst/>
          </a:prstGeom>
          <a:noFill/>
        </p:spPr>
        <p:txBody>
          <a:bodyPr wrap="none" rtlCol="0">
            <a:spAutoFit/>
          </a:bodyPr>
          <a:lstStyle/>
          <a:p>
            <a:r>
              <a:rPr lang="en-US" dirty="0" smtClean="0"/>
              <a:t>duet</a:t>
            </a:r>
            <a:endParaRPr lang="en-US" dirty="0"/>
          </a:p>
        </p:txBody>
      </p:sp>
      <p:sp>
        <p:nvSpPr>
          <p:cNvPr id="9" name="TextBox 8"/>
          <p:cNvSpPr txBox="1"/>
          <p:nvPr/>
        </p:nvSpPr>
        <p:spPr>
          <a:xfrm>
            <a:off x="152400" y="3276600"/>
            <a:ext cx="570990" cy="369332"/>
          </a:xfrm>
          <a:prstGeom prst="rect">
            <a:avLst/>
          </a:prstGeom>
          <a:noFill/>
        </p:spPr>
        <p:txBody>
          <a:bodyPr wrap="none" rtlCol="0">
            <a:spAutoFit/>
          </a:bodyPr>
          <a:lstStyle/>
          <a:p>
            <a:r>
              <a:rPr lang="en-US" dirty="0" smtClean="0"/>
              <a:t>solo</a:t>
            </a:r>
            <a:endParaRPr lang="en-US" dirty="0"/>
          </a:p>
        </p:txBody>
      </p:sp>
    </p:spTree>
    <p:extLst>
      <p:ext uri="{BB962C8B-B14F-4D97-AF65-F5344CB8AC3E}">
        <p14:creationId xmlns:p14="http://schemas.microsoft.com/office/powerpoint/2010/main" val="105744510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19664460"/>
              </p:ext>
            </p:extLst>
          </p:nvPr>
        </p:nvGraphicFramePr>
        <p:xfrm>
          <a:off x="1524000" y="38405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a:off x="609600" y="6096000"/>
            <a:ext cx="8067932" cy="596117"/>
            <a:chOff x="342900" y="6117948"/>
            <a:chExt cx="8018174" cy="596117"/>
          </a:xfrm>
        </p:grpSpPr>
        <p:sp>
          <p:nvSpPr>
            <p:cNvPr id="16" name="TextBox 15"/>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19" name="Title 1"/>
          <p:cNvSpPr>
            <a:spLocks noGrp="1"/>
          </p:cNvSpPr>
          <p:nvPr>
            <p:ph type="title"/>
          </p:nvPr>
        </p:nvSpPr>
        <p:spPr>
          <a:xfrm>
            <a:off x="76200" y="398076"/>
            <a:ext cx="8915400" cy="498598"/>
          </a:xfrm>
        </p:spPr>
        <p:txBody>
          <a:bodyPr/>
          <a:lstStyle/>
          <a:p>
            <a:pPr algn="ctr"/>
            <a:r>
              <a:rPr lang="en-US" sz="3600" dirty="0"/>
              <a:t>p</a:t>
            </a:r>
            <a:r>
              <a:rPr lang="en-US" sz="3600" dirty="0" smtClean="0"/>
              <a:t>rediction</a:t>
            </a:r>
            <a:endParaRPr lang="en-US" sz="3600" dirty="0"/>
          </a:p>
        </p:txBody>
      </p:sp>
      <p:sp>
        <p:nvSpPr>
          <p:cNvPr id="3" name="TextBox 2"/>
          <p:cNvSpPr txBox="1"/>
          <p:nvPr/>
        </p:nvSpPr>
        <p:spPr>
          <a:xfrm>
            <a:off x="1062681" y="3719384"/>
            <a:ext cx="2590800" cy="369332"/>
          </a:xfrm>
          <a:prstGeom prst="rect">
            <a:avLst/>
          </a:prstGeom>
          <a:noFill/>
        </p:spPr>
        <p:txBody>
          <a:bodyPr wrap="square" rtlCol="0">
            <a:spAutoFit/>
          </a:bodyPr>
          <a:lstStyle/>
          <a:p>
            <a:r>
              <a:rPr lang="en-US" dirty="0" smtClean="0"/>
              <a:t>Tabulated band positions</a:t>
            </a:r>
            <a:endParaRPr lang="en-US" dirty="0"/>
          </a:p>
        </p:txBody>
      </p:sp>
      <p:sp>
        <p:nvSpPr>
          <p:cNvPr id="9" name="TextBox 8"/>
          <p:cNvSpPr txBox="1"/>
          <p:nvPr/>
        </p:nvSpPr>
        <p:spPr>
          <a:xfrm>
            <a:off x="3657600" y="3904050"/>
            <a:ext cx="1828800" cy="369332"/>
          </a:xfrm>
          <a:prstGeom prst="rect">
            <a:avLst/>
          </a:prstGeom>
          <a:noFill/>
        </p:spPr>
        <p:txBody>
          <a:bodyPr wrap="square" rtlCol="0">
            <a:spAutoFit/>
          </a:bodyPr>
          <a:lstStyle/>
          <a:p>
            <a:r>
              <a:rPr lang="en-US" dirty="0"/>
              <a:t> </a:t>
            </a:r>
          </a:p>
        </p:txBody>
      </p:sp>
      <p:sp>
        <p:nvSpPr>
          <p:cNvPr id="10" name="TextBox 9"/>
          <p:cNvSpPr txBox="1"/>
          <p:nvPr/>
        </p:nvSpPr>
        <p:spPr>
          <a:xfrm>
            <a:off x="3626708" y="3719384"/>
            <a:ext cx="2057400" cy="646331"/>
          </a:xfrm>
          <a:prstGeom prst="rect">
            <a:avLst/>
          </a:prstGeom>
          <a:noFill/>
        </p:spPr>
        <p:txBody>
          <a:bodyPr wrap="square" rtlCol="0">
            <a:spAutoFit/>
          </a:bodyPr>
          <a:lstStyle/>
          <a:p>
            <a:r>
              <a:rPr lang="en-US" dirty="0" smtClean="0"/>
              <a:t>Spectra database</a:t>
            </a:r>
          </a:p>
          <a:p>
            <a:r>
              <a:rPr lang="en-US" dirty="0" smtClean="0"/>
              <a:t>(250,000 Molecule)</a:t>
            </a:r>
            <a:endParaRPr lang="en-US" dirty="0"/>
          </a:p>
        </p:txBody>
      </p:sp>
      <p:sp>
        <p:nvSpPr>
          <p:cNvPr id="4" name="TextBox 3"/>
          <p:cNvSpPr txBox="1"/>
          <p:nvPr/>
        </p:nvSpPr>
        <p:spPr>
          <a:xfrm>
            <a:off x="5791200" y="3651659"/>
            <a:ext cx="2952060" cy="1477328"/>
          </a:xfrm>
          <a:prstGeom prst="rect">
            <a:avLst/>
          </a:prstGeom>
          <a:noFill/>
        </p:spPr>
        <p:txBody>
          <a:bodyPr wrap="square" rtlCol="0">
            <a:spAutoFit/>
          </a:bodyPr>
          <a:lstStyle/>
          <a:p>
            <a:r>
              <a:rPr lang="en-US" dirty="0" smtClean="0"/>
              <a:t>Intellectual finding of </a:t>
            </a:r>
          </a:p>
          <a:p>
            <a:r>
              <a:rPr lang="en-US" dirty="0" smtClean="0"/>
              <a:t>complex relationships</a:t>
            </a:r>
          </a:p>
          <a:p>
            <a:r>
              <a:rPr lang="en-US" dirty="0" smtClean="0"/>
              <a:t>between any kinds of spectroscopic properties</a:t>
            </a:r>
          </a:p>
          <a:p>
            <a:r>
              <a:rPr lang="en-US" dirty="0" smtClean="0"/>
              <a:t> and molecular specifications</a:t>
            </a:r>
            <a:endParaRPr lang="en-US" dirty="0"/>
          </a:p>
        </p:txBody>
      </p:sp>
      <p:sp>
        <p:nvSpPr>
          <p:cNvPr id="5" name="TextBox 4"/>
          <p:cNvSpPr txBox="1"/>
          <p:nvPr/>
        </p:nvSpPr>
        <p:spPr>
          <a:xfrm>
            <a:off x="2209800" y="5491788"/>
            <a:ext cx="4347537" cy="369332"/>
          </a:xfrm>
          <a:prstGeom prst="rect">
            <a:avLst/>
          </a:prstGeom>
          <a:noFill/>
        </p:spPr>
        <p:txBody>
          <a:bodyPr wrap="none" rtlCol="0">
            <a:spAutoFit/>
          </a:bodyPr>
          <a:lstStyle/>
          <a:p>
            <a:r>
              <a:rPr lang="en-US" dirty="0" smtClean="0"/>
              <a:t>All these approaches are followed in our Lab</a:t>
            </a:r>
            <a:endParaRPr lang="en-US" dirty="0"/>
          </a:p>
        </p:txBody>
      </p:sp>
    </p:spTree>
    <p:extLst>
      <p:ext uri="{BB962C8B-B14F-4D97-AF65-F5344CB8AC3E}">
        <p14:creationId xmlns:p14="http://schemas.microsoft.com/office/powerpoint/2010/main" val="120110605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5503"/>
            <a:ext cx="8915400" cy="498598"/>
          </a:xfrm>
        </p:spPr>
        <p:txBody>
          <a:bodyPr/>
          <a:lstStyle/>
          <a:p>
            <a:pPr algn="ctr"/>
            <a:r>
              <a:rPr lang="en-US" sz="3600" dirty="0" smtClean="0">
                <a:ln w="0"/>
                <a:effectLst>
                  <a:outerShdw blurRad="38100" dist="19050" dir="2700000" algn="tl" rotWithShape="0">
                    <a:schemeClr val="dk1">
                      <a:alpha val="40000"/>
                    </a:schemeClr>
                  </a:outerShdw>
                </a:effectLst>
              </a:rPr>
              <a:t>backbone </a:t>
            </a:r>
            <a:r>
              <a:rPr lang="en-US" sz="3600" dirty="0">
                <a:ln w="0"/>
                <a:effectLst>
                  <a:outerShdw blurRad="38100" dist="19050" dir="2700000" algn="tl" rotWithShape="0">
                    <a:schemeClr val="dk1">
                      <a:alpha val="40000"/>
                    </a:schemeClr>
                  </a:outerShdw>
                </a:effectLst>
              </a:rPr>
              <a:t>of our theoretical approach</a:t>
            </a:r>
          </a:p>
        </p:txBody>
      </p:sp>
      <p:graphicFrame>
        <p:nvGraphicFramePr>
          <p:cNvPr id="13" name="Diagram 12"/>
          <p:cNvGraphicFramePr/>
          <p:nvPr>
            <p:extLst>
              <p:ext uri="{D42A27DB-BD31-4B8C-83A1-F6EECF244321}">
                <p14:modId xmlns:p14="http://schemas.microsoft.com/office/powerpoint/2010/main" val="3479745263"/>
              </p:ext>
            </p:extLst>
          </p:nvPr>
        </p:nvGraphicFramePr>
        <p:xfrm>
          <a:off x="37070" y="16535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1205" b="97189" l="3465" r="96040"/>
                    </a14:imgEffect>
                  </a14:imgLayer>
                </a14:imgProps>
              </a:ext>
              <a:ext uri="{28A0092B-C50C-407E-A947-70E740481C1C}">
                <a14:useLocalDpi xmlns:a14="http://schemas.microsoft.com/office/drawing/2010/main" val="0"/>
              </a:ext>
            </a:extLst>
          </a:blip>
          <a:stretch>
            <a:fillRect/>
          </a:stretch>
        </p:blipFill>
        <p:spPr>
          <a:xfrm>
            <a:off x="4395788" y="4572000"/>
            <a:ext cx="290608" cy="35822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673598" y="2555062"/>
            <a:ext cx="4064002" cy="2286000"/>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8">
                    <a14:imgEffect>
                      <a14:backgroundRemoval t="1205" b="97590" l="2475" r="99010"/>
                    </a14:imgEffect>
                  </a14:imgLayer>
                </a14:imgProps>
              </a:ext>
              <a:ext uri="{28A0092B-C50C-407E-A947-70E740481C1C}">
                <a14:useLocalDpi xmlns:a14="http://schemas.microsoft.com/office/drawing/2010/main" val="0"/>
              </a:ext>
            </a:extLst>
          </a:blip>
          <a:stretch>
            <a:fillRect/>
          </a:stretch>
        </p:blipFill>
        <p:spPr>
          <a:xfrm>
            <a:off x="4364879" y="4648200"/>
            <a:ext cx="352425" cy="434425"/>
          </a:xfrm>
          <a:prstGeom prst="rect">
            <a:avLst/>
          </a:prstGeom>
        </p:spPr>
      </p:pic>
      <p:sp>
        <p:nvSpPr>
          <p:cNvPr id="17" name="Rectangle 16"/>
          <p:cNvSpPr/>
          <p:nvPr/>
        </p:nvSpPr>
        <p:spPr>
          <a:xfrm>
            <a:off x="2515396" y="5890675"/>
            <a:ext cx="4138185"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1400" i="1" dirty="0" smtClean="0">
                <a:ln w="0"/>
                <a:solidFill>
                  <a:schemeClr val="tx1"/>
                </a:solidFill>
                <a:effectLst>
                  <a:outerShdw blurRad="38100" dist="19050" dir="2700000" algn="tl" rotWithShape="0">
                    <a:schemeClr val="dk1">
                      <a:alpha val="40000"/>
                    </a:schemeClr>
                  </a:outerShdw>
                </a:effectLst>
              </a:rPr>
              <a:t>Sadjadi, Zhang and Kwok, </a:t>
            </a:r>
            <a:r>
              <a:rPr lang="en-US" sz="1400" i="1" dirty="0" err="1" smtClean="0">
                <a:ln w="0"/>
                <a:solidFill>
                  <a:schemeClr val="tx1"/>
                </a:solidFill>
                <a:effectLst>
                  <a:outerShdw blurRad="38100" dist="19050" dir="2700000" algn="tl" rotWithShape="0">
                    <a:schemeClr val="dk1">
                      <a:alpha val="40000"/>
                    </a:schemeClr>
                  </a:outerShdw>
                </a:effectLst>
              </a:rPr>
              <a:t>ApJ</a:t>
            </a:r>
            <a:r>
              <a:rPr lang="en-US" sz="1400" i="1" dirty="0">
                <a:ln w="0"/>
                <a:solidFill>
                  <a:schemeClr val="tx1"/>
                </a:solidFill>
                <a:effectLst>
                  <a:outerShdw blurRad="38100" dist="19050" dir="2700000" algn="tl" rotWithShape="0">
                    <a:schemeClr val="dk1">
                      <a:alpha val="40000"/>
                    </a:schemeClr>
                  </a:outerShdw>
                </a:effectLst>
              </a:rPr>
              <a:t>, </a:t>
            </a:r>
            <a:r>
              <a:rPr lang="en-US" sz="1400" i="1" dirty="0" smtClean="0">
                <a:ln w="0"/>
                <a:solidFill>
                  <a:schemeClr val="tx1"/>
                </a:solidFill>
                <a:effectLst>
                  <a:outerShdw blurRad="38100" dist="19050" dir="2700000" algn="tl" rotWithShape="0">
                    <a:schemeClr val="dk1">
                      <a:alpha val="40000"/>
                    </a:schemeClr>
                  </a:outerShdw>
                </a:effectLst>
              </a:rPr>
              <a:t>801:34 (2015 March 1) </a:t>
            </a:r>
            <a:endParaRPr lang="en-US" sz="1400" i="1" dirty="0">
              <a:ln w="0"/>
              <a:solidFill>
                <a:schemeClr val="tx1"/>
              </a:solidFill>
              <a:effectLst>
                <a:outerShdw blurRad="38100" dist="19050" dir="2700000" algn="tl" rotWithShape="0">
                  <a:schemeClr val="dk1">
                    <a:alpha val="40000"/>
                  </a:schemeClr>
                </a:outerShdw>
              </a:effectLst>
            </a:endParaRPr>
          </a:p>
        </p:txBody>
      </p:sp>
      <p:grpSp>
        <p:nvGrpSpPr>
          <p:cNvPr id="18" name="Group 17"/>
          <p:cNvGrpSpPr/>
          <p:nvPr/>
        </p:nvGrpSpPr>
        <p:grpSpPr>
          <a:xfrm>
            <a:off x="609600" y="6096000"/>
            <a:ext cx="8067932" cy="596117"/>
            <a:chOff x="342900" y="6117948"/>
            <a:chExt cx="8018174" cy="596117"/>
          </a:xfrm>
        </p:grpSpPr>
        <p:sp>
          <p:nvSpPr>
            <p:cNvPr id="19" name="TextBox 18"/>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extLst>
      <p:ext uri="{BB962C8B-B14F-4D97-AF65-F5344CB8AC3E}">
        <p14:creationId xmlns:p14="http://schemas.microsoft.com/office/powerpoint/2010/main" val="80834714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498598"/>
          </a:xfrm>
        </p:spPr>
        <p:txBody>
          <a:bodyPr/>
          <a:lstStyle/>
          <a:p>
            <a:pPr algn="ctr"/>
            <a:r>
              <a:rPr lang="en-US" sz="3600" dirty="0" smtClean="0"/>
              <a:t>pictorial </a:t>
            </a:r>
            <a:r>
              <a:rPr lang="en-US" sz="3600" dirty="0"/>
              <a:t>c</a:t>
            </a:r>
            <a:r>
              <a:rPr lang="en-US" sz="3600" dirty="0" smtClean="0"/>
              <a:t>onclusion</a:t>
            </a:r>
            <a:endParaRPr lang="en-US" sz="3600" dirty="0"/>
          </a:p>
        </p:txBody>
      </p:sp>
      <p:grpSp>
        <p:nvGrpSpPr>
          <p:cNvPr id="10" name="Group 9"/>
          <p:cNvGrpSpPr/>
          <p:nvPr/>
        </p:nvGrpSpPr>
        <p:grpSpPr>
          <a:xfrm>
            <a:off x="609600" y="6096000"/>
            <a:ext cx="8067932" cy="596117"/>
            <a:chOff x="342900" y="6117948"/>
            <a:chExt cx="8018174" cy="596117"/>
          </a:xfrm>
        </p:grpSpPr>
        <p:sp>
          <p:nvSpPr>
            <p:cNvPr id="11" name="TextBox 10"/>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graphicFrame>
        <p:nvGraphicFramePr>
          <p:cNvPr id="6" name="Diagram 5"/>
          <p:cNvGraphicFramePr/>
          <p:nvPr>
            <p:extLst>
              <p:ext uri="{D42A27DB-BD31-4B8C-83A1-F6EECF244321}">
                <p14:modId xmlns:p14="http://schemas.microsoft.com/office/powerpoint/2010/main" val="3662949335"/>
              </p:ext>
            </p:extLst>
          </p:nvPr>
        </p:nvGraphicFramePr>
        <p:xfrm>
          <a:off x="397476" y="1981200"/>
          <a:ext cx="4419600" cy="30501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l 8"/>
          <p:cNvSpPr/>
          <p:nvPr/>
        </p:nvSpPr>
        <p:spPr>
          <a:xfrm>
            <a:off x="4890259" y="4008712"/>
            <a:ext cx="2645303" cy="918679"/>
          </a:xfrm>
          <a:prstGeom prst="ellipse">
            <a:avLst/>
          </a:prstGeom>
          <a:scene3d>
            <a:camera prst="orthographicFront">
              <a:rot lat="0" lon="0" rev="10799999"/>
            </a:camera>
            <a:lightRig rig="threePt" dir="t"/>
          </a:scene3d>
          <a:sp3d z="-190500" extrusionH="12700" prstMaterial="matte"/>
        </p:spPr>
        <p:style>
          <a:lnRef idx="0">
            <a:schemeClr val="accent3">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4781182" y="4578809"/>
            <a:ext cx="2460747" cy="615186"/>
          </a:xfrm>
          <a:custGeom>
            <a:avLst/>
            <a:gdLst>
              <a:gd name="connsiteX0" fmla="*/ 0 w 2460747"/>
              <a:gd name="connsiteY0" fmla="*/ 0 h 615186"/>
              <a:gd name="connsiteX1" fmla="*/ 2460747 w 2460747"/>
              <a:gd name="connsiteY1" fmla="*/ 0 h 615186"/>
              <a:gd name="connsiteX2" fmla="*/ 2460747 w 2460747"/>
              <a:gd name="connsiteY2" fmla="*/ 615186 h 615186"/>
              <a:gd name="connsiteX3" fmla="*/ 0 w 2460747"/>
              <a:gd name="connsiteY3" fmla="*/ 615186 h 615186"/>
              <a:gd name="connsiteX4" fmla="*/ 0 w 2460747"/>
              <a:gd name="connsiteY4" fmla="*/ 0 h 615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747" h="615186">
                <a:moveTo>
                  <a:pt x="0" y="0"/>
                </a:moveTo>
                <a:lnTo>
                  <a:pt x="2460747" y="0"/>
                </a:lnTo>
                <a:lnTo>
                  <a:pt x="2460747" y="615186"/>
                </a:lnTo>
                <a:lnTo>
                  <a:pt x="0" y="615186"/>
                </a:lnTo>
                <a:lnTo>
                  <a:pt x="0" y="0"/>
                </a:lnTo>
                <a:close/>
              </a:path>
            </a:pathLst>
          </a:custGeom>
          <a:scene3d>
            <a:camera prst="orthographicFront">
              <a:rot lat="0" lon="0" rev="10799999"/>
            </a:camera>
            <a:lightRig rig="threePt" dir="t"/>
          </a:scene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endParaRPr lang="en-US" sz="2100" kern="1200" dirty="0"/>
          </a:p>
        </p:txBody>
      </p:sp>
      <p:sp>
        <p:nvSpPr>
          <p:cNvPr id="17" name="Freeform 16"/>
          <p:cNvSpPr/>
          <p:nvPr/>
        </p:nvSpPr>
        <p:spPr>
          <a:xfrm rot="10800000">
            <a:off x="5474050" y="1316848"/>
            <a:ext cx="1435436" cy="1435436"/>
          </a:xfrm>
          <a:custGeom>
            <a:avLst/>
            <a:gdLst>
              <a:gd name="connsiteX0" fmla="*/ 0 w 1435436"/>
              <a:gd name="connsiteY0" fmla="*/ 717718 h 1435436"/>
              <a:gd name="connsiteX1" fmla="*/ 717718 w 1435436"/>
              <a:gd name="connsiteY1" fmla="*/ 0 h 1435436"/>
              <a:gd name="connsiteX2" fmla="*/ 1435436 w 1435436"/>
              <a:gd name="connsiteY2" fmla="*/ 717718 h 1435436"/>
              <a:gd name="connsiteX3" fmla="*/ 717718 w 1435436"/>
              <a:gd name="connsiteY3" fmla="*/ 1435436 h 1435436"/>
              <a:gd name="connsiteX4" fmla="*/ 0 w 1435436"/>
              <a:gd name="connsiteY4" fmla="*/ 717718 h 143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36" h="1435436">
                <a:moveTo>
                  <a:pt x="0" y="717718"/>
                </a:moveTo>
                <a:cubicBezTo>
                  <a:pt x="0" y="321333"/>
                  <a:pt x="321333" y="0"/>
                  <a:pt x="717718" y="0"/>
                </a:cubicBezTo>
                <a:cubicBezTo>
                  <a:pt x="1114103" y="0"/>
                  <a:pt x="1435436" y="321333"/>
                  <a:pt x="1435436" y="717718"/>
                </a:cubicBezTo>
                <a:cubicBezTo>
                  <a:pt x="1435436" y="1114103"/>
                  <a:pt x="1114103" y="1435436"/>
                  <a:pt x="717718" y="1435436"/>
                </a:cubicBezTo>
                <a:cubicBezTo>
                  <a:pt x="321333" y="1435436"/>
                  <a:pt x="0" y="1114103"/>
                  <a:pt x="0" y="717718"/>
                </a:cubicBezTo>
                <a:close/>
              </a:path>
            </a:pathLst>
          </a:custGeom>
          <a:solidFill>
            <a:schemeClr val="accent5">
              <a:lumMod val="75000"/>
            </a:schemeClr>
          </a:solidFill>
          <a:scene3d>
            <a:camera prst="orthographicFront">
              <a:rot lat="0" lon="0" rev="10799999"/>
            </a:camera>
            <a:lightRig rig="threeP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50855" tIns="250855" rIns="250855" bIns="250855" numCol="1" spcCol="1270" anchor="ctr" anchorCtr="0">
            <a:noAutofit/>
          </a:bodyPr>
          <a:lstStyle/>
          <a:p>
            <a:pPr lvl="0" algn="ctr" defTabSz="1422400">
              <a:lnSpc>
                <a:spcPct val="90000"/>
              </a:lnSpc>
              <a:spcBef>
                <a:spcPct val="0"/>
              </a:spcBef>
              <a:spcAft>
                <a:spcPct val="35000"/>
              </a:spcAft>
            </a:pPr>
            <a:r>
              <a:rPr lang="en-US" b="1" kern="1200" dirty="0" smtClean="0"/>
              <a:t>spectra</a:t>
            </a:r>
            <a:endParaRPr lang="en-US" b="1" kern="1200" dirty="0"/>
          </a:p>
        </p:txBody>
      </p:sp>
      <p:sp>
        <p:nvSpPr>
          <p:cNvPr id="18" name="Shape 17"/>
          <p:cNvSpPr/>
          <p:nvPr/>
        </p:nvSpPr>
        <p:spPr>
          <a:xfrm>
            <a:off x="4749128" y="2752284"/>
            <a:ext cx="2870872" cy="2296697"/>
          </a:xfrm>
          <a:prstGeom prst="funnel">
            <a:avLst/>
          </a:prstGeom>
          <a:scene3d>
            <a:camera prst="orthographicFront">
              <a:rot lat="0" lon="0" rev="10799999"/>
            </a:camera>
            <a:lightRig rig="threeP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21" name="Down Arrow 20"/>
          <p:cNvSpPr/>
          <p:nvPr/>
        </p:nvSpPr>
        <p:spPr bwMode="auto">
          <a:xfrm>
            <a:off x="5918886" y="4748647"/>
            <a:ext cx="520732" cy="484909"/>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 name="Rectangle 21"/>
          <p:cNvSpPr/>
          <p:nvPr/>
        </p:nvSpPr>
        <p:spPr>
          <a:xfrm>
            <a:off x="5645224" y="5220983"/>
            <a:ext cx="1072730" cy="369332"/>
          </a:xfrm>
          <a:prstGeom prst="rect">
            <a:avLst/>
          </a:prstGeom>
        </p:spPr>
        <p:txBody>
          <a:bodyPr wrap="none">
            <a:spAutoFit/>
          </a:bodyPr>
          <a:lstStyle/>
          <a:p>
            <a:pPr lvl="0"/>
            <a:r>
              <a:rPr lang="en-US" b="1" dirty="0" smtClean="0"/>
              <a:t>molecule</a:t>
            </a:r>
            <a:endParaRPr lang="en-US" b="1" dirty="0"/>
          </a:p>
        </p:txBody>
      </p:sp>
      <p:sp>
        <p:nvSpPr>
          <p:cNvPr id="23" name="TextBox 22"/>
          <p:cNvSpPr txBox="1"/>
          <p:nvPr/>
        </p:nvSpPr>
        <p:spPr>
          <a:xfrm>
            <a:off x="2325321" y="3581400"/>
            <a:ext cx="585353" cy="369332"/>
          </a:xfrm>
          <a:prstGeom prst="rect">
            <a:avLst/>
          </a:prstGeom>
          <a:noFill/>
        </p:spPr>
        <p:txBody>
          <a:bodyPr wrap="none" rtlCol="0">
            <a:spAutoFit/>
          </a:bodyPr>
          <a:lstStyle/>
          <a:p>
            <a:r>
              <a:rPr lang="en-US" b="1" dirty="0" smtClean="0">
                <a:solidFill>
                  <a:srgbClr val="7030A0"/>
                </a:solidFill>
              </a:rPr>
              <a:t>CQC</a:t>
            </a:r>
            <a:endParaRPr lang="en-US" b="1" dirty="0">
              <a:solidFill>
                <a:srgbClr val="7030A0"/>
              </a:solidFill>
            </a:endParaRPr>
          </a:p>
        </p:txBody>
      </p:sp>
      <p:sp>
        <p:nvSpPr>
          <p:cNvPr id="24" name="TextBox 23"/>
          <p:cNvSpPr txBox="1"/>
          <p:nvPr/>
        </p:nvSpPr>
        <p:spPr>
          <a:xfrm>
            <a:off x="5831504" y="3352800"/>
            <a:ext cx="745653" cy="369332"/>
          </a:xfrm>
          <a:prstGeom prst="rect">
            <a:avLst/>
          </a:prstGeom>
          <a:noFill/>
        </p:spPr>
        <p:txBody>
          <a:bodyPr wrap="none" rtlCol="0">
            <a:spAutoFit/>
          </a:bodyPr>
          <a:lstStyle/>
          <a:p>
            <a:pPr algn="ctr"/>
            <a:r>
              <a:rPr lang="en-US" b="1" dirty="0" smtClean="0">
                <a:solidFill>
                  <a:srgbClr val="7030A0"/>
                </a:solidFill>
              </a:rPr>
              <a:t>CQC ?</a:t>
            </a:r>
            <a:endParaRPr lang="en-US" b="1" dirty="0">
              <a:solidFill>
                <a:srgbClr val="7030A0"/>
              </a:solidFill>
            </a:endParaRPr>
          </a:p>
        </p:txBody>
      </p:sp>
      <p:sp>
        <p:nvSpPr>
          <p:cNvPr id="25" name="TextBox 24"/>
          <p:cNvSpPr txBox="1"/>
          <p:nvPr/>
        </p:nvSpPr>
        <p:spPr>
          <a:xfrm>
            <a:off x="3962400" y="5622950"/>
            <a:ext cx="3909468" cy="646331"/>
          </a:xfrm>
          <a:prstGeom prst="rect">
            <a:avLst/>
          </a:prstGeom>
          <a:noFill/>
        </p:spPr>
        <p:txBody>
          <a:bodyPr wrap="none" rtlCol="0">
            <a:spAutoFit/>
          </a:bodyPr>
          <a:lstStyle/>
          <a:p>
            <a:r>
              <a:rPr lang="en-US" dirty="0" smtClean="0">
                <a:solidFill>
                  <a:schemeClr val="accent1">
                    <a:lumMod val="20000"/>
                    <a:lumOff val="80000"/>
                  </a:schemeClr>
                </a:solidFill>
              </a:rPr>
              <a:t>                      backward transformation </a:t>
            </a:r>
          </a:p>
          <a:p>
            <a:r>
              <a:rPr lang="en-US" dirty="0" smtClean="0">
                <a:solidFill>
                  <a:schemeClr val="accent1">
                    <a:lumMod val="20000"/>
                    <a:lumOff val="80000"/>
                  </a:schemeClr>
                </a:solidFill>
              </a:rPr>
              <a:t>             of spectra to its molecular origin</a:t>
            </a:r>
            <a:endParaRPr lang="en-US" dirty="0">
              <a:solidFill>
                <a:schemeClr val="accent1">
                  <a:lumMod val="20000"/>
                  <a:lumOff val="80000"/>
                </a:schemeClr>
              </a:solidFill>
            </a:endParaRPr>
          </a:p>
        </p:txBody>
      </p:sp>
      <p:sp>
        <p:nvSpPr>
          <p:cNvPr id="19" name="TextBox 18"/>
          <p:cNvSpPr txBox="1"/>
          <p:nvPr/>
        </p:nvSpPr>
        <p:spPr>
          <a:xfrm>
            <a:off x="524571" y="5048167"/>
            <a:ext cx="3601499" cy="646331"/>
          </a:xfrm>
          <a:prstGeom prst="rect">
            <a:avLst/>
          </a:prstGeom>
          <a:noFill/>
        </p:spPr>
        <p:txBody>
          <a:bodyPr wrap="none" rtlCol="0">
            <a:spAutoFit/>
          </a:bodyPr>
          <a:lstStyle/>
          <a:p>
            <a:r>
              <a:rPr lang="en-US" dirty="0" smtClean="0">
                <a:solidFill>
                  <a:schemeClr val="accent1">
                    <a:lumMod val="20000"/>
                    <a:lumOff val="80000"/>
                  </a:schemeClr>
                </a:solidFill>
              </a:rPr>
              <a:t>                 forward transformation </a:t>
            </a:r>
          </a:p>
          <a:p>
            <a:pPr algn="ctr"/>
            <a:r>
              <a:rPr lang="en-US" dirty="0" smtClean="0">
                <a:solidFill>
                  <a:schemeClr val="accent1">
                    <a:lumMod val="20000"/>
                    <a:lumOff val="80000"/>
                  </a:schemeClr>
                </a:solidFill>
              </a:rPr>
              <a:t>             of molecule(s) to the spectra</a:t>
            </a:r>
            <a:endParaRPr lang="en-US" dirty="0">
              <a:solidFill>
                <a:schemeClr val="accent1">
                  <a:lumMod val="20000"/>
                  <a:lumOff val="80000"/>
                </a:schemeClr>
              </a:solidFill>
            </a:endParaRPr>
          </a:p>
        </p:txBody>
      </p:sp>
    </p:spTree>
    <p:extLst>
      <p:ext uri="{BB962C8B-B14F-4D97-AF65-F5344CB8AC3E}">
        <p14:creationId xmlns:p14="http://schemas.microsoft.com/office/powerpoint/2010/main" val="30607992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6180"/>
            <a:ext cx="8382000" cy="997196"/>
          </a:xfrm>
        </p:spPr>
        <p:txBody>
          <a:bodyPr/>
          <a:lstStyle/>
          <a:p>
            <a:pPr algn="ctr"/>
            <a:r>
              <a:rPr lang="en-US" sz="3600" dirty="0" smtClean="0"/>
              <a:t>computational quantum chemistry &amp; </a:t>
            </a:r>
            <a:br>
              <a:rPr lang="en-US" sz="3600" dirty="0" smtClean="0"/>
            </a:br>
            <a:r>
              <a:rPr lang="en-US" sz="3600" dirty="0" smtClean="0"/>
              <a:t>infrared spectroscopy</a:t>
            </a:r>
            <a:endParaRPr lang="en-US" sz="3600" dirty="0"/>
          </a:p>
        </p:txBody>
      </p:sp>
      <p:grpSp>
        <p:nvGrpSpPr>
          <p:cNvPr id="22" name="Group 21"/>
          <p:cNvGrpSpPr/>
          <p:nvPr/>
        </p:nvGrpSpPr>
        <p:grpSpPr>
          <a:xfrm>
            <a:off x="609600" y="6096000"/>
            <a:ext cx="8067932" cy="596117"/>
            <a:chOff x="342900" y="6117948"/>
            <a:chExt cx="8018174" cy="596117"/>
          </a:xfrm>
        </p:grpSpPr>
        <p:sp>
          <p:nvSpPr>
            <p:cNvPr id="23" name="TextBox 22"/>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graphicFrame>
        <p:nvGraphicFramePr>
          <p:cNvPr id="6" name="Diagram 5"/>
          <p:cNvGraphicFramePr/>
          <p:nvPr>
            <p:extLst>
              <p:ext uri="{D42A27DB-BD31-4B8C-83A1-F6EECF244321}">
                <p14:modId xmlns:p14="http://schemas.microsoft.com/office/powerpoint/2010/main" val="2490099629"/>
              </p:ext>
            </p:extLst>
          </p:nvPr>
        </p:nvGraphicFramePr>
        <p:xfrm>
          <a:off x="1406266" y="1828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7786358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3133"/>
            <a:ext cx="8382000" cy="498598"/>
          </a:xfrm>
        </p:spPr>
        <p:txBody>
          <a:bodyPr/>
          <a:lstStyle/>
          <a:p>
            <a:pPr algn="ctr"/>
            <a:r>
              <a:rPr lang="en-US" sz="3600" dirty="0" smtClean="0"/>
              <a:t>Acknowledgments</a:t>
            </a:r>
            <a:endParaRPr lang="en-US" sz="3600" dirty="0"/>
          </a:p>
        </p:txBody>
      </p:sp>
      <p:sp>
        <p:nvSpPr>
          <p:cNvPr id="4" name="Text Placeholder 3"/>
          <p:cNvSpPr>
            <a:spLocks noGrp="1"/>
          </p:cNvSpPr>
          <p:nvPr>
            <p:ph type="body" sz="quarter" idx="10"/>
          </p:nvPr>
        </p:nvSpPr>
        <p:spPr>
          <a:xfrm>
            <a:off x="381000" y="1411552"/>
            <a:ext cx="8382000" cy="4970591"/>
          </a:xfrm>
        </p:spPr>
        <p:txBody>
          <a:bodyPr/>
          <a:lstStyle/>
          <a:p>
            <a:pPr>
              <a:buFont typeface="Arial" panose="020B0604020202020204" pitchFamily="34" charset="0"/>
              <a:buChar char="•"/>
            </a:pPr>
            <a:r>
              <a:rPr lang="en-US" sz="1800" dirty="0" smtClean="0"/>
              <a:t>I am grateful to my supervisor: </a:t>
            </a:r>
          </a:p>
          <a:p>
            <a:pPr marL="0" indent="0">
              <a:buNone/>
            </a:pPr>
            <a:r>
              <a:rPr lang="en-US" sz="2800" dirty="0"/>
              <a:t> </a:t>
            </a:r>
            <a:r>
              <a:rPr lang="en-US" sz="2800" dirty="0" smtClean="0"/>
              <a:t>           </a:t>
            </a:r>
            <a:r>
              <a:rPr lang="en-US" sz="2000" dirty="0" smtClean="0"/>
              <a:t>Professor Sun Kwok</a:t>
            </a:r>
            <a:endParaRPr lang="en-US" sz="2800" dirty="0" smtClean="0"/>
          </a:p>
          <a:p>
            <a:pPr marL="0" indent="0">
              <a:buNone/>
            </a:pPr>
            <a:endParaRPr lang="en-US" dirty="0" smtClean="0"/>
          </a:p>
          <a:p>
            <a:pPr marL="0" indent="0">
              <a:buNone/>
            </a:pPr>
            <a:r>
              <a:rPr lang="en-US" dirty="0" smtClean="0"/>
              <a:t> </a:t>
            </a:r>
            <a:r>
              <a:rPr lang="en-US" sz="2000" dirty="0" smtClean="0"/>
              <a:t>my two colleagues:</a:t>
            </a:r>
          </a:p>
          <a:p>
            <a:pPr marL="0" indent="0">
              <a:buNone/>
            </a:pPr>
            <a:endParaRPr lang="en-US" dirty="0"/>
          </a:p>
          <a:p>
            <a:pPr marL="0" indent="0">
              <a:buNone/>
            </a:pPr>
            <a:endParaRPr lang="en-US" dirty="0" smtClean="0"/>
          </a:p>
          <a:p>
            <a:pPr marL="0" indent="0">
              <a:buNone/>
            </a:pPr>
            <a:r>
              <a:rPr lang="en-US" sz="1800" dirty="0" smtClean="0"/>
              <a:t>                                          Dr. Yong Zhang                          Dr.</a:t>
            </a:r>
            <a:r>
              <a:rPr lang="en-US" sz="1800" dirty="0"/>
              <a:t> </a:t>
            </a:r>
            <a:r>
              <a:rPr lang="en-US" sz="1800" dirty="0" err="1" smtClean="0"/>
              <a:t>Chih-Hao</a:t>
            </a:r>
            <a:r>
              <a:rPr lang="en-US" sz="1800" dirty="0" smtClean="0"/>
              <a:t> Hsia</a:t>
            </a:r>
          </a:p>
          <a:p>
            <a:pPr marL="0" indent="0" algn="ctr">
              <a:buNone/>
            </a:pPr>
            <a:endParaRPr lang="en-US" sz="2800" dirty="0" smtClean="0"/>
          </a:p>
          <a:p>
            <a:pPr>
              <a:buFont typeface="Arial" panose="020B0604020202020204" pitchFamily="34" charset="0"/>
              <a:buChar char="•"/>
            </a:pPr>
            <a:r>
              <a:rPr lang="en-US" sz="2000" dirty="0" smtClean="0"/>
              <a:t>Professor Quentin Parker’s group and all other colleagues in our LSR</a:t>
            </a:r>
          </a:p>
          <a:p>
            <a:pPr>
              <a:buFont typeface="Arial" panose="020B0604020202020204" pitchFamily="34" charset="0"/>
              <a:buChar char="•"/>
            </a:pPr>
            <a:r>
              <a:rPr lang="en-US" sz="2000" dirty="0" smtClean="0"/>
              <a:t>My colleagues in Chemistry Department (Professor </a:t>
            </a:r>
            <a:r>
              <a:rPr lang="en-US" sz="2000" dirty="0" err="1" smtClean="0"/>
              <a:t>G.H.Chen’s</a:t>
            </a:r>
            <a:r>
              <a:rPr lang="en-US" sz="2000" dirty="0" smtClean="0"/>
              <a:t> group)</a:t>
            </a:r>
            <a:endParaRPr lang="en-US" sz="2000" dirty="0"/>
          </a:p>
          <a:p>
            <a:pPr marL="0" indent="0">
              <a:buNone/>
            </a:pP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1905000"/>
            <a:ext cx="965200" cy="965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319" y="3148420"/>
            <a:ext cx="965200" cy="965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000" y="3148420"/>
            <a:ext cx="965200" cy="965200"/>
          </a:xfrm>
          <a:prstGeom prst="rect">
            <a:avLst/>
          </a:prstGeom>
        </p:spPr>
      </p:pic>
      <p:grpSp>
        <p:nvGrpSpPr>
          <p:cNvPr id="13" name="Group 12"/>
          <p:cNvGrpSpPr/>
          <p:nvPr/>
        </p:nvGrpSpPr>
        <p:grpSpPr>
          <a:xfrm>
            <a:off x="609600" y="6096000"/>
            <a:ext cx="8067932" cy="596117"/>
            <a:chOff x="342900" y="6117948"/>
            <a:chExt cx="8018174" cy="596117"/>
          </a:xfrm>
        </p:grpSpPr>
        <p:sp>
          <p:nvSpPr>
            <p:cNvPr id="14" name="TextBox 13"/>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extLst>
      <p:ext uri="{BB962C8B-B14F-4D97-AF65-F5344CB8AC3E}">
        <p14:creationId xmlns:p14="http://schemas.microsoft.com/office/powerpoint/2010/main" val="247409793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6180"/>
            <a:ext cx="8382000" cy="498598"/>
          </a:xfrm>
        </p:spPr>
        <p:txBody>
          <a:bodyPr/>
          <a:lstStyle/>
          <a:p>
            <a:pPr algn="ctr"/>
            <a:r>
              <a:rPr lang="en-US" sz="3600" dirty="0"/>
              <a:t>PAH </a:t>
            </a:r>
            <a:r>
              <a:rPr lang="en-US" sz="3600" dirty="0" smtClean="0"/>
              <a:t>model </a:t>
            </a:r>
            <a:r>
              <a:rPr lang="en-US" sz="3600" dirty="0"/>
              <a:t>and </a:t>
            </a:r>
            <a:r>
              <a:rPr lang="en-US" sz="3600" dirty="0" smtClean="0"/>
              <a:t>its derivatives</a:t>
            </a:r>
            <a:endParaRPr lang="en-US" sz="3600" dirty="0"/>
          </a:p>
        </p:txBody>
      </p:sp>
      <p:graphicFrame>
        <p:nvGraphicFramePr>
          <p:cNvPr id="17" name="Object 16"/>
          <p:cNvGraphicFramePr>
            <a:graphicFrameLocks noChangeAspect="1"/>
          </p:cNvGraphicFramePr>
          <p:nvPr>
            <p:extLst>
              <p:ext uri="{D42A27DB-BD31-4B8C-83A1-F6EECF244321}">
                <p14:modId xmlns:p14="http://schemas.microsoft.com/office/powerpoint/2010/main" val="1430687694"/>
              </p:ext>
            </p:extLst>
          </p:nvPr>
        </p:nvGraphicFramePr>
        <p:xfrm>
          <a:off x="4607938" y="626335"/>
          <a:ext cx="3921125" cy="3000375"/>
        </p:xfrm>
        <a:graphic>
          <a:graphicData uri="http://schemas.openxmlformats.org/presentationml/2006/ole">
            <mc:AlternateContent xmlns:mc="http://schemas.openxmlformats.org/markup-compatibility/2006">
              <mc:Choice xmlns:v="urn:schemas-microsoft-com:vml" Requires="v">
                <p:oleObj spid="_x0000_s1828"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4607938" y="626335"/>
                        <a:ext cx="3921125" cy="30003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738539186"/>
              </p:ext>
            </p:extLst>
          </p:nvPr>
        </p:nvGraphicFramePr>
        <p:xfrm>
          <a:off x="4748203" y="2210676"/>
          <a:ext cx="3921125" cy="3000375"/>
        </p:xfrm>
        <a:graphic>
          <a:graphicData uri="http://schemas.openxmlformats.org/presentationml/2006/ole">
            <mc:AlternateContent xmlns:mc="http://schemas.openxmlformats.org/markup-compatibility/2006">
              <mc:Choice xmlns:v="urn:schemas-microsoft-com:vml" Requires="v">
                <p:oleObj spid="_x0000_s1829" name="Graph" r:id="rId6" imgW="3920760" imgH="3000960" progId="Origin50.Graph">
                  <p:embed/>
                </p:oleObj>
              </mc:Choice>
              <mc:Fallback>
                <p:oleObj name="Graph" r:id="rId6" imgW="3920760" imgH="3000960" progId="Origin50.Graph">
                  <p:embed/>
                  <p:pic>
                    <p:nvPicPr>
                      <p:cNvPr id="0" name=""/>
                      <p:cNvPicPr/>
                      <p:nvPr/>
                    </p:nvPicPr>
                    <p:blipFill>
                      <a:blip r:embed="rId7"/>
                      <a:stretch>
                        <a:fillRect/>
                      </a:stretch>
                    </p:blipFill>
                    <p:spPr>
                      <a:xfrm>
                        <a:off x="4748203" y="2210676"/>
                        <a:ext cx="3921125" cy="300037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072449138"/>
              </p:ext>
            </p:extLst>
          </p:nvPr>
        </p:nvGraphicFramePr>
        <p:xfrm>
          <a:off x="-302039" y="1383641"/>
          <a:ext cx="6145716" cy="2866342"/>
        </p:xfrm>
        <a:graphic>
          <a:graphicData uri="http://schemas.openxmlformats.org/presentationml/2006/ole">
            <mc:AlternateContent xmlns:mc="http://schemas.openxmlformats.org/markup-compatibility/2006">
              <mc:Choice xmlns:v="urn:schemas-microsoft-com:vml" Requires="v">
                <p:oleObj spid="_x0000_s1830" name="Graph" r:id="rId8" imgW="3920760" imgH="1828800" progId="Origin50.Graph">
                  <p:embed/>
                </p:oleObj>
              </mc:Choice>
              <mc:Fallback>
                <p:oleObj name="Graph" r:id="rId8" imgW="3920760" imgH="1828800" progId="Origin50.Graph">
                  <p:embed/>
                  <p:pic>
                    <p:nvPicPr>
                      <p:cNvPr id="0" name=""/>
                      <p:cNvPicPr/>
                      <p:nvPr/>
                    </p:nvPicPr>
                    <p:blipFill>
                      <a:blip r:embed="rId9"/>
                      <a:stretch>
                        <a:fillRect/>
                      </a:stretch>
                    </p:blipFill>
                    <p:spPr>
                      <a:xfrm>
                        <a:off x="-302039" y="1383641"/>
                        <a:ext cx="6145716" cy="2866342"/>
                      </a:xfrm>
                      <a:prstGeom prst="rect">
                        <a:avLst/>
                      </a:prstGeom>
                    </p:spPr>
                  </p:pic>
                </p:oleObj>
              </mc:Fallback>
            </mc:AlternateContent>
          </a:graphicData>
        </a:graphic>
      </p:graphicFrame>
      <p:pic>
        <p:nvPicPr>
          <p:cNvPr id="21" name="Picture 2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56" b="99815" l="28125" r="72240"/>
                    </a14:imgEffect>
                  </a14:imgLayer>
                </a14:imgProps>
              </a:ext>
              <a:ext uri="{28A0092B-C50C-407E-A947-70E740481C1C}">
                <a14:useLocalDpi xmlns:a14="http://schemas.microsoft.com/office/drawing/2010/main" val="0"/>
              </a:ext>
            </a:extLst>
          </a:blip>
          <a:srcRect l="27077" t="2963" r="28333"/>
          <a:stretch/>
        </p:blipFill>
        <p:spPr>
          <a:xfrm>
            <a:off x="492848" y="4258087"/>
            <a:ext cx="1443020" cy="1766427"/>
          </a:xfrm>
          <a:prstGeom prst="rect">
            <a:avLst/>
          </a:prstGeom>
          <a:solidFill>
            <a:schemeClr val="tx1">
              <a:alpha val="0"/>
            </a:schemeClr>
          </a:solidFill>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056" b="98056" l="27031" r="71302"/>
                    </a14:imgEffect>
                  </a14:imgLayer>
                </a14:imgProps>
              </a:ext>
              <a:ext uri="{28A0092B-C50C-407E-A947-70E740481C1C}">
                <a14:useLocalDpi xmlns:a14="http://schemas.microsoft.com/office/drawing/2010/main" val="0"/>
              </a:ext>
            </a:extLst>
          </a:blip>
          <a:srcRect l="26667" t="2593" r="28333" b="1112"/>
          <a:stretch/>
        </p:blipFill>
        <p:spPr>
          <a:xfrm>
            <a:off x="6772314" y="3895727"/>
            <a:ext cx="1990686" cy="2396196"/>
          </a:xfrm>
          <a:prstGeom prst="rect">
            <a:avLst/>
          </a:prstGeom>
        </p:spPr>
      </p:pic>
      <p:pic>
        <p:nvPicPr>
          <p:cNvPr id="27" name="Picture 2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037" b="98704" l="22500" r="76354"/>
                    </a14:imgEffect>
                  </a14:imgLayer>
                </a14:imgProps>
              </a:ext>
              <a:ext uri="{28A0092B-C50C-407E-A947-70E740481C1C}">
                <a14:useLocalDpi xmlns:a14="http://schemas.microsoft.com/office/drawing/2010/main" val="0"/>
              </a:ext>
            </a:extLst>
          </a:blip>
          <a:srcRect l="21667" t="1112" r="23333"/>
          <a:stretch/>
        </p:blipFill>
        <p:spPr>
          <a:xfrm>
            <a:off x="2263695" y="4343400"/>
            <a:ext cx="1680133" cy="169922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6667" b="83241" l="18021" r="71615"/>
                    </a14:imgEffect>
                  </a14:imgLayer>
                </a14:imgProps>
              </a:ext>
              <a:ext uri="{28A0092B-C50C-407E-A947-70E740481C1C}">
                <a14:useLocalDpi xmlns:a14="http://schemas.microsoft.com/office/drawing/2010/main" val="0"/>
              </a:ext>
            </a:extLst>
          </a:blip>
          <a:srcRect l="17500" t="15926" r="28333" b="15926"/>
          <a:stretch/>
        </p:blipFill>
        <p:spPr>
          <a:xfrm>
            <a:off x="4106138" y="4573646"/>
            <a:ext cx="2182166" cy="1544302"/>
          </a:xfrm>
          <a:prstGeom prst="rect">
            <a:avLst/>
          </a:prstGeom>
        </p:spPr>
      </p:pic>
      <p:sp>
        <p:nvSpPr>
          <p:cNvPr id="5" name="Rectangle 4"/>
          <p:cNvSpPr/>
          <p:nvPr/>
        </p:nvSpPr>
        <p:spPr>
          <a:xfrm>
            <a:off x="2670324" y="1074741"/>
            <a:ext cx="3875228"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2000" dirty="0" smtClean="0">
                <a:ln w="0"/>
                <a:solidFill>
                  <a:schemeClr val="tx1"/>
                </a:solidFill>
                <a:effectLst>
                  <a:outerShdw blurRad="38100" dist="19050" dir="2700000" algn="tl" rotWithShape="0">
                    <a:schemeClr val="dk1">
                      <a:alpha val="40000"/>
                    </a:schemeClr>
                  </a:outerShdw>
                </a:effectLst>
              </a:rPr>
              <a:t>o</a:t>
            </a:r>
            <a:r>
              <a:rPr lang="en-US" sz="2000" b="0" cap="none" spc="0" dirty="0" smtClean="0">
                <a:ln w="0"/>
                <a:solidFill>
                  <a:schemeClr val="tx1"/>
                </a:solidFill>
                <a:effectLst>
                  <a:outerShdw blurRad="38100" dist="19050" dir="2700000" algn="tl" rotWithShape="0">
                    <a:schemeClr val="dk1">
                      <a:alpha val="40000"/>
                    </a:schemeClr>
                  </a:outerShdw>
                </a:effectLst>
              </a:rPr>
              <a:t>bservations and proposed models</a:t>
            </a:r>
            <a:endParaRPr lang="en-US" sz="2000" b="0" cap="none" spc="0" dirty="0">
              <a:ln w="0"/>
              <a:solidFill>
                <a:schemeClr val="tx1"/>
              </a:solidFill>
              <a:effectLst>
                <a:outerShdw blurRad="38100" dist="19050" dir="2700000" algn="tl" rotWithShape="0">
                  <a:schemeClr val="dk1">
                    <a:alpha val="40000"/>
                  </a:schemeClr>
                </a:outerShdw>
              </a:effectLst>
            </a:endParaRPr>
          </a:p>
        </p:txBody>
      </p:sp>
      <p:grpSp>
        <p:nvGrpSpPr>
          <p:cNvPr id="22" name="Group 21"/>
          <p:cNvGrpSpPr/>
          <p:nvPr/>
        </p:nvGrpSpPr>
        <p:grpSpPr>
          <a:xfrm>
            <a:off x="609600" y="6096000"/>
            <a:ext cx="8067932" cy="596117"/>
            <a:chOff x="342900" y="6117948"/>
            <a:chExt cx="8018174" cy="596117"/>
          </a:xfrm>
        </p:grpSpPr>
        <p:sp>
          <p:nvSpPr>
            <p:cNvPr id="23" name="TextBox 22"/>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5105"/>
            <a:ext cx="8382000" cy="541325"/>
          </a:xfrm>
        </p:spPr>
        <p:txBody>
          <a:bodyPr>
            <a:normAutofit/>
          </a:bodyPr>
          <a:lstStyle/>
          <a:p>
            <a:pPr algn="ctr"/>
            <a:r>
              <a:rPr lang="en-US" sz="3600" dirty="0" smtClean="0"/>
              <a:t>MAON model and PES calculations</a:t>
            </a:r>
            <a:endParaRPr lang="en-US" sz="3600" dirty="0">
              <a:solidFill>
                <a:schemeClr val="tx2"/>
              </a:solidFill>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63" b="97593" l="30521" r="68125"/>
                    </a14:imgEffect>
                  </a14:imgLayer>
                </a14:imgProps>
              </a:ext>
              <a:ext uri="{28A0092B-C50C-407E-A947-70E740481C1C}">
                <a14:useLocalDpi xmlns:a14="http://schemas.microsoft.com/office/drawing/2010/main" val="0"/>
              </a:ext>
            </a:extLst>
          </a:blip>
          <a:srcRect l="30000" t="5556" r="31667" b="1111"/>
          <a:stretch/>
        </p:blipFill>
        <p:spPr>
          <a:xfrm>
            <a:off x="5167935" y="1219198"/>
            <a:ext cx="3227010" cy="4419600"/>
          </a:xfrm>
          <a:prstGeom prst="rect">
            <a:avLst/>
          </a:prstGeom>
        </p:spPr>
      </p:pic>
      <p:pic>
        <p:nvPicPr>
          <p:cNvPr id="19" name="Picture 1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320" t="10000" r="33333" b="12963"/>
          <a:stretch/>
        </p:blipFill>
        <p:spPr>
          <a:xfrm>
            <a:off x="1134652" y="926430"/>
            <a:ext cx="3505200" cy="5005137"/>
          </a:xfrm>
          <a:prstGeom prst="rect">
            <a:avLst/>
          </a:prstGeom>
          <a:ln>
            <a:noFill/>
          </a:ln>
        </p:spPr>
      </p:pic>
      <p:sp>
        <p:nvSpPr>
          <p:cNvPr id="6" name="Rectangle 5"/>
          <p:cNvSpPr/>
          <p:nvPr/>
        </p:nvSpPr>
        <p:spPr>
          <a:xfrm>
            <a:off x="2696121" y="5759961"/>
            <a:ext cx="3939412"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1400" i="1" dirty="0" smtClean="0">
                <a:ln w="0"/>
                <a:solidFill>
                  <a:schemeClr val="tx1"/>
                </a:solidFill>
                <a:effectLst>
                  <a:outerShdw blurRad="38100" dist="19050" dir="2700000" algn="tl" rotWithShape="0">
                    <a:schemeClr val="dk1">
                      <a:alpha val="40000"/>
                    </a:schemeClr>
                  </a:outerShdw>
                </a:effectLst>
              </a:rPr>
              <a:t>Kwok and Zhang, Nature, 479:80 (2011)</a:t>
            </a:r>
          </a:p>
          <a:p>
            <a:pPr algn="ctr"/>
            <a:r>
              <a:rPr lang="en-US" sz="1400" i="1" dirty="0" smtClean="0">
                <a:ln w="0"/>
                <a:solidFill>
                  <a:schemeClr val="tx1"/>
                </a:solidFill>
                <a:effectLst>
                  <a:outerShdw blurRad="38100" dist="19050" dir="2700000" algn="tl" rotWithShape="0">
                    <a:schemeClr val="dk1">
                      <a:alpha val="40000"/>
                    </a:schemeClr>
                  </a:outerShdw>
                </a:effectLst>
              </a:rPr>
              <a:t>Sadjadi, Zhang and Kwok, </a:t>
            </a:r>
            <a:r>
              <a:rPr lang="en-US" sz="1400" i="1" dirty="0" err="1" smtClean="0">
                <a:ln w="0"/>
                <a:solidFill>
                  <a:schemeClr val="tx1"/>
                </a:solidFill>
                <a:effectLst>
                  <a:outerShdw blurRad="38100" dist="19050" dir="2700000" algn="tl" rotWithShape="0">
                    <a:schemeClr val="dk1">
                      <a:alpha val="40000"/>
                    </a:schemeClr>
                  </a:outerShdw>
                </a:effectLst>
              </a:rPr>
              <a:t>ApJ</a:t>
            </a:r>
            <a:r>
              <a:rPr lang="en-US" sz="1400" i="1" dirty="0">
                <a:ln w="0"/>
                <a:solidFill>
                  <a:schemeClr val="tx1"/>
                </a:solidFill>
                <a:effectLst>
                  <a:outerShdw blurRad="38100" dist="19050" dir="2700000" algn="tl" rotWithShape="0">
                    <a:schemeClr val="dk1">
                      <a:alpha val="40000"/>
                    </a:schemeClr>
                  </a:outerShdw>
                </a:effectLst>
              </a:rPr>
              <a:t>, </a:t>
            </a:r>
            <a:r>
              <a:rPr lang="en-US" sz="1400" i="1" dirty="0" smtClean="0">
                <a:ln w="0"/>
                <a:solidFill>
                  <a:schemeClr val="tx1"/>
                </a:solidFill>
                <a:effectLst>
                  <a:outerShdw blurRad="38100" dist="19050" dir="2700000" algn="tl" rotWithShape="0">
                    <a:schemeClr val="dk1">
                      <a:alpha val="40000"/>
                    </a:schemeClr>
                  </a:outerShdw>
                </a:effectLst>
              </a:rPr>
              <a:t>807:95</a:t>
            </a:r>
            <a:r>
              <a:rPr lang="en-US" sz="1400" i="1" dirty="0">
                <a:ln w="0"/>
                <a:solidFill>
                  <a:schemeClr val="tx1"/>
                </a:solidFill>
                <a:effectLst>
                  <a:outerShdw blurRad="38100" dist="19050" dir="2700000" algn="tl" rotWithShape="0">
                    <a:schemeClr val="dk1">
                      <a:alpha val="40000"/>
                    </a:schemeClr>
                  </a:outerShdw>
                </a:effectLst>
              </a:rPr>
              <a:t> </a:t>
            </a:r>
            <a:r>
              <a:rPr lang="en-US" sz="1400" i="1" dirty="0" smtClean="0">
                <a:ln w="0"/>
                <a:solidFill>
                  <a:schemeClr val="tx1"/>
                </a:solidFill>
                <a:effectLst>
                  <a:outerShdw blurRad="38100" dist="19050" dir="2700000" algn="tl" rotWithShape="0">
                    <a:schemeClr val="dk1">
                      <a:alpha val="40000"/>
                    </a:schemeClr>
                  </a:outerShdw>
                </a:effectLst>
              </a:rPr>
              <a:t>(2015 </a:t>
            </a:r>
            <a:r>
              <a:rPr lang="en-US" sz="1400" i="1" dirty="0">
                <a:ln w="0"/>
                <a:solidFill>
                  <a:schemeClr val="tx1"/>
                </a:solidFill>
                <a:effectLst>
                  <a:outerShdw blurRad="38100" dist="19050" dir="2700000" algn="tl" rotWithShape="0">
                    <a:schemeClr val="dk1">
                      <a:alpha val="40000"/>
                    </a:schemeClr>
                  </a:outerShdw>
                </a:effectLst>
              </a:rPr>
              <a:t>July </a:t>
            </a:r>
            <a:r>
              <a:rPr lang="en-US" sz="1400" i="1" dirty="0" smtClean="0">
                <a:ln w="0"/>
                <a:solidFill>
                  <a:schemeClr val="tx1"/>
                </a:solidFill>
                <a:effectLst>
                  <a:outerShdw blurRad="38100" dist="19050" dir="2700000" algn="tl" rotWithShape="0">
                    <a:schemeClr val="dk1">
                      <a:alpha val="40000"/>
                    </a:schemeClr>
                  </a:outerShdw>
                </a:effectLst>
              </a:rPr>
              <a:t>1)</a:t>
            </a:r>
            <a:endParaRPr lang="en-US" sz="1400" i="1"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3042626" y="1182129"/>
            <a:ext cx="3246403" cy="923330"/>
          </a:xfrm>
          <a:prstGeom prst="rect">
            <a:avLst/>
          </a:prstGeom>
        </p:spPr>
        <p:txBody>
          <a:bodyPr wrap="none">
            <a:spAutoFit/>
          </a:bodyPr>
          <a:lstStyle/>
          <a:p>
            <a:pPr algn="ctr"/>
            <a:r>
              <a:rPr lang="en-US" b="1" dirty="0" smtClean="0">
                <a:ln w="0"/>
                <a:effectLst>
                  <a:outerShdw blurRad="38100" dist="19050" dir="2700000" algn="tl" rotWithShape="0">
                    <a:schemeClr val="dk1">
                      <a:alpha val="40000"/>
                    </a:schemeClr>
                  </a:outerShdw>
                </a:effectLst>
              </a:rPr>
              <a:t>calculated </a:t>
            </a:r>
            <a:r>
              <a:rPr lang="en-US" b="1" dirty="0">
                <a:ln w="0"/>
                <a:effectLst>
                  <a:outerShdw blurRad="38100" dist="19050" dir="2700000" algn="tl" rotWithShape="0">
                    <a:schemeClr val="dk1">
                      <a:alpha val="40000"/>
                    </a:schemeClr>
                  </a:outerShdw>
                </a:effectLst>
              </a:rPr>
              <a:t>geometry of C</a:t>
            </a:r>
            <a:r>
              <a:rPr lang="en-US" b="1" baseline="-25000" dirty="0">
                <a:ln w="0"/>
                <a:effectLst>
                  <a:outerShdw blurRad="38100" dist="19050" dir="2700000" algn="tl" rotWithShape="0">
                    <a:schemeClr val="dk1">
                      <a:alpha val="40000"/>
                    </a:schemeClr>
                  </a:outerShdw>
                </a:effectLst>
              </a:rPr>
              <a:t>155</a:t>
            </a:r>
            <a:r>
              <a:rPr lang="en-US" b="1" dirty="0">
                <a:ln w="0"/>
                <a:effectLst>
                  <a:outerShdw blurRad="38100" dist="19050" dir="2700000" algn="tl" rotWithShape="0">
                    <a:schemeClr val="dk1">
                      <a:alpha val="40000"/>
                    </a:schemeClr>
                  </a:outerShdw>
                </a:effectLst>
              </a:rPr>
              <a:t> </a:t>
            </a:r>
            <a:r>
              <a:rPr lang="en-US" b="1" dirty="0" smtClean="0">
                <a:ln w="0"/>
                <a:effectLst>
                  <a:outerShdw blurRad="38100" dist="19050" dir="2700000" algn="tl" rotWithShape="0">
                    <a:schemeClr val="dk1">
                      <a:alpha val="40000"/>
                    </a:schemeClr>
                  </a:outerShdw>
                </a:effectLst>
              </a:rPr>
              <a:t>H</a:t>
            </a:r>
            <a:r>
              <a:rPr lang="en-US" b="1" baseline="-25000" dirty="0" smtClean="0">
                <a:ln w="0"/>
                <a:effectLst>
                  <a:outerShdw blurRad="38100" dist="19050" dir="2700000" algn="tl" rotWithShape="0">
                    <a:schemeClr val="dk1">
                      <a:alpha val="40000"/>
                    </a:schemeClr>
                  </a:outerShdw>
                </a:effectLst>
              </a:rPr>
              <a:t>240</a:t>
            </a:r>
          </a:p>
          <a:p>
            <a:pPr algn="ctr"/>
            <a:r>
              <a:rPr lang="en-US" b="1" baseline="-25000" dirty="0" smtClean="0">
                <a:ln w="0"/>
                <a:effectLst>
                  <a:outerShdw blurRad="38100" dist="19050" dir="2700000" algn="tl" rotWithShape="0">
                    <a:schemeClr val="dk1">
                      <a:alpha val="40000"/>
                    </a:schemeClr>
                  </a:outerShdw>
                </a:effectLst>
              </a:rPr>
              <a:t>B3LYP/PC1 (extra care on polarization effects)</a:t>
            </a:r>
            <a:r>
              <a:rPr lang="en-US" b="1" dirty="0" smtClean="0">
                <a:ln w="0"/>
                <a:effectLst>
                  <a:outerShdw blurRad="38100" dist="19050" dir="2700000" algn="tl" rotWithShape="0">
                    <a:schemeClr val="dk1">
                      <a:alpha val="40000"/>
                    </a:schemeClr>
                  </a:outerShdw>
                </a:effectLst>
              </a:rPr>
              <a:t> </a:t>
            </a:r>
            <a:endParaRPr lang="en-US" b="1" baseline="-25000" dirty="0" smtClean="0">
              <a:ln w="0"/>
              <a:effectLst>
                <a:outerShdw blurRad="38100" dist="19050" dir="2700000" algn="tl" rotWithShape="0">
                  <a:schemeClr val="dk1">
                    <a:alpha val="40000"/>
                  </a:schemeClr>
                </a:outerShdw>
              </a:effectLst>
            </a:endParaRPr>
          </a:p>
          <a:p>
            <a:pPr algn="ctr"/>
            <a:r>
              <a:rPr lang="en-US" b="1" baseline="-25000" dirty="0" smtClean="0">
                <a:ln w="0"/>
                <a:effectLst>
                  <a:outerShdw blurRad="38100" dist="19050" dir="2700000" algn="tl" rotWithShape="0">
                    <a:schemeClr val="dk1">
                      <a:alpha val="40000"/>
                    </a:schemeClr>
                  </a:outerShdw>
                </a:effectLst>
              </a:rPr>
              <a:t>30 CPUs , 20 days</a:t>
            </a:r>
            <a:r>
              <a:rPr lang="en-US" b="1" dirty="0" smtClean="0">
                <a:ln w="0"/>
                <a:effectLst>
                  <a:outerShdw blurRad="38100" dist="19050" dir="2700000" algn="tl" rotWithShape="0">
                    <a:schemeClr val="dk1">
                      <a:alpha val="40000"/>
                    </a:schemeClr>
                  </a:outerShdw>
                </a:effectLst>
              </a:rPr>
              <a:t> </a:t>
            </a:r>
            <a:endParaRPr lang="en-US" b="1" baseline="-25000" dirty="0">
              <a:ln w="0"/>
              <a:effectLst>
                <a:outerShdw blurRad="38100" dist="19050" dir="2700000" algn="tl" rotWithShape="0">
                  <a:schemeClr val="dk1">
                    <a:alpha val="40000"/>
                  </a:schemeClr>
                </a:outerShdw>
              </a:effectLst>
            </a:endParaRPr>
          </a:p>
        </p:txBody>
      </p:sp>
      <p:grpSp>
        <p:nvGrpSpPr>
          <p:cNvPr id="13" name="Group 12"/>
          <p:cNvGrpSpPr/>
          <p:nvPr/>
        </p:nvGrpSpPr>
        <p:grpSpPr>
          <a:xfrm>
            <a:off x="609600" y="6096000"/>
            <a:ext cx="8067932" cy="596117"/>
            <a:chOff x="342900" y="6117948"/>
            <a:chExt cx="8018174" cy="596117"/>
          </a:xfrm>
        </p:grpSpPr>
        <p:sp>
          <p:nvSpPr>
            <p:cNvPr id="14" name="TextBox 13"/>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947407504"/>
              </p:ext>
            </p:extLst>
          </p:nvPr>
        </p:nvGraphicFramePr>
        <p:xfrm>
          <a:off x="1402689" y="1280393"/>
          <a:ext cx="6477000" cy="4956085"/>
        </p:xfrm>
        <a:graphic>
          <a:graphicData uri="http://schemas.openxmlformats.org/presentationml/2006/ole">
            <mc:AlternateContent xmlns:mc="http://schemas.openxmlformats.org/markup-compatibility/2006">
              <mc:Choice xmlns:v="urn:schemas-microsoft-com:vml" Requires="v">
                <p:oleObj spid="_x0000_s4302"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1402689" y="1280393"/>
                        <a:ext cx="6477000" cy="4956085"/>
                      </a:xfrm>
                      <a:prstGeom prst="rect">
                        <a:avLst/>
                      </a:prstGeom>
                    </p:spPr>
                  </p:pic>
                </p:oleObj>
              </mc:Fallback>
            </mc:AlternateContent>
          </a:graphicData>
        </a:graphic>
      </p:graphicFrame>
      <p:sp>
        <p:nvSpPr>
          <p:cNvPr id="2" name="Title 1"/>
          <p:cNvSpPr>
            <a:spLocks noGrp="1"/>
          </p:cNvSpPr>
          <p:nvPr>
            <p:ph type="title"/>
          </p:nvPr>
        </p:nvSpPr>
        <p:spPr>
          <a:xfrm>
            <a:off x="380999" y="467906"/>
            <a:ext cx="8382000" cy="498598"/>
          </a:xfrm>
        </p:spPr>
        <p:txBody>
          <a:bodyPr/>
          <a:lstStyle/>
          <a:p>
            <a:pPr algn="ctr"/>
            <a:r>
              <a:rPr lang="en-US" sz="3600" dirty="0" smtClean="0"/>
              <a:t>simulation</a:t>
            </a:r>
            <a:endParaRPr lang="en-US" sz="3600" dirty="0"/>
          </a:p>
        </p:txBody>
      </p:sp>
      <p:sp>
        <p:nvSpPr>
          <p:cNvPr id="7" name="Rectangle 6"/>
          <p:cNvSpPr/>
          <p:nvPr/>
        </p:nvSpPr>
        <p:spPr>
          <a:xfrm>
            <a:off x="2819400" y="6012634"/>
            <a:ext cx="3947427"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1400" i="1" dirty="0" smtClean="0">
                <a:ln w="0"/>
                <a:solidFill>
                  <a:schemeClr val="tx1"/>
                </a:solidFill>
                <a:effectLst>
                  <a:outerShdw blurRad="38100" dist="19050" dir="2700000" algn="tl" rotWithShape="0">
                    <a:schemeClr val="dk1">
                      <a:alpha val="40000"/>
                    </a:schemeClr>
                  </a:outerShdw>
                </a:effectLst>
              </a:rPr>
              <a:t>Sadjadi</a:t>
            </a:r>
            <a:r>
              <a:rPr lang="en-US" sz="1600" i="1" dirty="0">
                <a:ln w="0"/>
                <a:solidFill>
                  <a:schemeClr val="tx1"/>
                </a:solidFill>
                <a:effectLst>
                  <a:outerShdw blurRad="38100" dist="19050" dir="2700000" algn="tl" rotWithShape="0">
                    <a:schemeClr val="dk1">
                      <a:alpha val="40000"/>
                    </a:schemeClr>
                  </a:outerShdw>
                </a:effectLst>
              </a:rPr>
              <a:t>, </a:t>
            </a:r>
            <a:r>
              <a:rPr lang="en-US" sz="1400" i="1" dirty="0">
                <a:ln w="0"/>
                <a:solidFill>
                  <a:schemeClr val="tx1"/>
                </a:solidFill>
                <a:effectLst>
                  <a:outerShdw blurRad="38100" dist="19050" dir="2700000" algn="tl" rotWithShape="0">
                    <a:schemeClr val="dk1">
                      <a:alpha val="40000"/>
                    </a:schemeClr>
                  </a:outerShdw>
                </a:effectLst>
              </a:rPr>
              <a:t>Zhang and </a:t>
            </a:r>
            <a:r>
              <a:rPr lang="en-US" sz="1400" i="1" dirty="0" smtClean="0">
                <a:ln w="0"/>
                <a:solidFill>
                  <a:schemeClr val="tx1"/>
                </a:solidFill>
                <a:effectLst>
                  <a:outerShdw blurRad="38100" dist="19050" dir="2700000" algn="tl" rotWithShape="0">
                    <a:schemeClr val="dk1">
                      <a:alpha val="40000"/>
                    </a:schemeClr>
                  </a:outerShdw>
                </a:effectLst>
              </a:rPr>
              <a:t>Kwok, </a:t>
            </a:r>
            <a:r>
              <a:rPr lang="en-US" sz="1400" i="1" dirty="0" err="1" smtClean="0">
                <a:ln w="0"/>
                <a:solidFill>
                  <a:schemeClr val="tx1"/>
                </a:solidFill>
                <a:effectLst>
                  <a:outerShdw blurRad="38100" dist="19050" dir="2700000" algn="tl" rotWithShape="0">
                    <a:schemeClr val="dk1">
                      <a:alpha val="40000"/>
                    </a:schemeClr>
                  </a:outerShdw>
                </a:effectLst>
              </a:rPr>
              <a:t>ApJ</a:t>
            </a:r>
            <a:r>
              <a:rPr lang="en-US" sz="1400" i="1" dirty="0" smtClean="0">
                <a:ln w="0"/>
                <a:solidFill>
                  <a:schemeClr val="tx1"/>
                </a:solidFill>
                <a:effectLst>
                  <a:outerShdw blurRad="38100" dist="19050" dir="2700000" algn="tl" rotWithShape="0">
                    <a:schemeClr val="dk1">
                      <a:alpha val="40000"/>
                    </a:schemeClr>
                  </a:outerShdw>
                </a:effectLst>
              </a:rPr>
              <a:t>, 807:95 (2015 July 1)</a:t>
            </a:r>
            <a:r>
              <a:rPr lang="en-US" sz="1400" b="0" i="1" cap="none" spc="0" dirty="0" smtClean="0">
                <a:ln w="0"/>
                <a:solidFill>
                  <a:schemeClr val="tx1"/>
                </a:solidFill>
                <a:effectLst>
                  <a:outerShdw blurRad="38100" dist="19050" dir="2700000" algn="tl" rotWithShape="0">
                    <a:schemeClr val="dk1">
                      <a:alpha val="40000"/>
                    </a:schemeClr>
                  </a:outerShdw>
                </a:effectLst>
              </a:rPr>
              <a:t> </a:t>
            </a:r>
            <a:endParaRPr lang="en-US" sz="1600" b="0" i="1" cap="none" spc="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1918429" y="1240123"/>
            <a:ext cx="5410200" cy="369332"/>
          </a:xfrm>
          <a:prstGeom prst="rect">
            <a:avLst/>
          </a:prstGeom>
        </p:spPr>
        <p:txBody>
          <a:bodyPr wrap="square">
            <a:spAutoFit/>
          </a:bodyPr>
          <a:lstStyle/>
          <a:p>
            <a:pPr algn="ctr"/>
            <a:r>
              <a:rPr lang="en-US" dirty="0" smtClean="0">
                <a:ln w="0"/>
                <a:effectLst>
                  <a:outerShdw blurRad="38100" dist="19050" dir="2700000" algn="tl" rotWithShape="0">
                    <a:schemeClr val="dk1">
                      <a:alpha val="40000"/>
                    </a:schemeClr>
                  </a:outerShdw>
                </a:effectLst>
              </a:rPr>
              <a:t>simulated </a:t>
            </a:r>
            <a:r>
              <a:rPr lang="en-US" dirty="0">
                <a:ln w="0"/>
                <a:effectLst>
                  <a:outerShdw blurRad="38100" dist="19050" dir="2700000" algn="tl" rotWithShape="0">
                    <a:schemeClr val="dk1">
                      <a:alpha val="40000"/>
                    </a:schemeClr>
                  </a:outerShdw>
                </a:effectLst>
              </a:rPr>
              <a:t>IR spectra for 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H</a:t>
            </a:r>
            <a:r>
              <a:rPr lang="en-US" baseline="-25000" dirty="0">
                <a:ln w="0"/>
                <a:effectLst>
                  <a:outerShdw blurRad="38100" dist="19050" dir="2700000" algn="tl" rotWithShape="0">
                    <a:schemeClr val="dk1">
                      <a:alpha val="40000"/>
                    </a:schemeClr>
                  </a:outerShdw>
                </a:effectLst>
              </a:rPr>
              <a:t>240</a:t>
            </a:r>
            <a:r>
              <a:rPr lang="en-US" dirty="0">
                <a:ln w="0"/>
                <a:effectLst>
                  <a:outerShdw blurRad="38100" dist="19050" dir="2700000" algn="tl" rotWithShape="0">
                    <a:schemeClr val="dk1">
                      <a:alpha val="40000"/>
                    </a:schemeClr>
                  </a:outerShdw>
                </a:effectLst>
              </a:rPr>
              <a:t>, DFT/</a:t>
            </a:r>
            <a:r>
              <a:rPr lang="en-US" dirty="0" err="1">
                <a:ln w="0"/>
                <a:effectLst>
                  <a:outerShdw blurRad="38100" dist="19050" dir="2700000" algn="tl" rotWithShape="0">
                    <a:schemeClr val="dk1">
                      <a:alpha val="40000"/>
                    </a:schemeClr>
                  </a:outerShdw>
                </a:effectLst>
              </a:rPr>
              <a:t>Drude</a:t>
            </a:r>
            <a:r>
              <a:rPr lang="en-US" dirty="0">
                <a:ln w="0"/>
                <a:effectLst>
                  <a:outerShdw blurRad="38100" dist="19050" dir="2700000" algn="tl" rotWithShape="0">
                    <a:schemeClr val="dk1">
                      <a:alpha val="40000"/>
                    </a:schemeClr>
                  </a:outerShdw>
                </a:effectLst>
              </a:rPr>
              <a:t>, T=500 K</a:t>
            </a:r>
          </a:p>
        </p:txBody>
      </p:sp>
      <p:grpSp>
        <p:nvGrpSpPr>
          <p:cNvPr id="13" name="Group 12"/>
          <p:cNvGrpSpPr/>
          <p:nvPr/>
        </p:nvGrpSpPr>
        <p:grpSpPr>
          <a:xfrm>
            <a:off x="609600" y="6096000"/>
            <a:ext cx="8067932" cy="596117"/>
            <a:chOff x="342900" y="6117948"/>
            <a:chExt cx="8018174" cy="596117"/>
          </a:xfrm>
        </p:grpSpPr>
        <p:sp>
          <p:nvSpPr>
            <p:cNvPr id="14" name="TextBox 13"/>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extLst>
      <p:ext uri="{BB962C8B-B14F-4D97-AF65-F5344CB8AC3E}">
        <p14:creationId xmlns:p14="http://schemas.microsoft.com/office/powerpoint/2010/main" val="355066792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467906"/>
            <a:ext cx="8382000" cy="498598"/>
          </a:xfrm>
        </p:spPr>
        <p:txBody>
          <a:bodyPr/>
          <a:lstStyle/>
          <a:p>
            <a:pPr algn="ctr"/>
            <a:r>
              <a:rPr lang="en-US" sz="3600" dirty="0" smtClean="0"/>
              <a:t>MAONs infrared fingerprint</a:t>
            </a:r>
            <a:endParaRPr lang="en-US" sz="3600" dirty="0"/>
          </a:p>
        </p:txBody>
      </p:sp>
      <p:graphicFrame>
        <p:nvGraphicFramePr>
          <p:cNvPr id="5" name="Object 4"/>
          <p:cNvGraphicFramePr>
            <a:graphicFrameLocks noChangeAspect="1"/>
          </p:cNvGraphicFramePr>
          <p:nvPr>
            <p:extLst>
              <p:ext uri="{D42A27DB-BD31-4B8C-83A1-F6EECF244321}">
                <p14:modId xmlns:p14="http://schemas.microsoft.com/office/powerpoint/2010/main" val="354545388"/>
              </p:ext>
            </p:extLst>
          </p:nvPr>
        </p:nvGraphicFramePr>
        <p:xfrm>
          <a:off x="1335514" y="1253428"/>
          <a:ext cx="6472969" cy="4953000"/>
        </p:xfrm>
        <a:graphic>
          <a:graphicData uri="http://schemas.openxmlformats.org/presentationml/2006/ole">
            <mc:AlternateContent xmlns:mc="http://schemas.openxmlformats.org/markup-compatibility/2006">
              <mc:Choice xmlns:v="urn:schemas-microsoft-com:vml" Requires="v">
                <p:oleObj spid="_x0000_s2293"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1335514" y="1253428"/>
                        <a:ext cx="6472969" cy="4953000"/>
                      </a:xfrm>
                      <a:prstGeom prst="rect">
                        <a:avLst/>
                      </a:prstGeom>
                    </p:spPr>
                  </p:pic>
                </p:oleObj>
              </mc:Fallback>
            </mc:AlternateContent>
          </a:graphicData>
        </a:graphic>
      </p:graphicFrame>
      <p:sp>
        <p:nvSpPr>
          <p:cNvPr id="7" name="Rectangle 6"/>
          <p:cNvSpPr/>
          <p:nvPr/>
        </p:nvSpPr>
        <p:spPr>
          <a:xfrm>
            <a:off x="2751971" y="5972145"/>
            <a:ext cx="3992311"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1400" i="1" dirty="0">
                <a:ln w="0"/>
                <a:solidFill>
                  <a:schemeClr val="tx1"/>
                </a:solidFill>
                <a:effectLst>
                  <a:outerShdw blurRad="38100" dist="19050" dir="2700000" algn="tl" rotWithShape="0">
                    <a:schemeClr val="dk1">
                      <a:alpha val="40000"/>
                    </a:schemeClr>
                  </a:outerShdw>
                </a:effectLst>
              </a:rPr>
              <a:t>Sadjadi,</a:t>
            </a:r>
            <a:r>
              <a:rPr lang="en-US" sz="1600" i="1" dirty="0">
                <a:ln w="0"/>
                <a:solidFill>
                  <a:schemeClr val="tx1"/>
                </a:solidFill>
                <a:effectLst>
                  <a:outerShdw blurRad="38100" dist="19050" dir="2700000" algn="tl" rotWithShape="0">
                    <a:schemeClr val="dk1">
                      <a:alpha val="40000"/>
                    </a:schemeClr>
                  </a:outerShdw>
                </a:effectLst>
              </a:rPr>
              <a:t> </a:t>
            </a:r>
            <a:r>
              <a:rPr lang="en-US" sz="1400" i="1" dirty="0">
                <a:ln w="0"/>
                <a:solidFill>
                  <a:schemeClr val="tx1"/>
                </a:solidFill>
                <a:effectLst>
                  <a:outerShdw blurRad="38100" dist="19050" dir="2700000" algn="tl" rotWithShape="0">
                    <a:schemeClr val="dk1">
                      <a:alpha val="40000"/>
                    </a:schemeClr>
                  </a:outerShdw>
                </a:effectLst>
              </a:rPr>
              <a:t>Zhang</a:t>
            </a:r>
            <a:r>
              <a:rPr lang="en-US" sz="1600" i="1" dirty="0">
                <a:ln w="0"/>
                <a:solidFill>
                  <a:schemeClr val="tx1"/>
                </a:solidFill>
                <a:effectLst>
                  <a:outerShdw blurRad="38100" dist="19050" dir="2700000" algn="tl" rotWithShape="0">
                    <a:schemeClr val="dk1">
                      <a:alpha val="40000"/>
                    </a:schemeClr>
                  </a:outerShdw>
                </a:effectLst>
              </a:rPr>
              <a:t> and </a:t>
            </a:r>
            <a:r>
              <a:rPr lang="en-US" sz="1400" i="1" dirty="0" smtClean="0">
                <a:ln w="0"/>
                <a:solidFill>
                  <a:schemeClr val="tx1"/>
                </a:solidFill>
                <a:effectLst>
                  <a:outerShdw blurRad="38100" dist="19050" dir="2700000" algn="tl" rotWithShape="0">
                    <a:schemeClr val="dk1">
                      <a:alpha val="40000"/>
                    </a:schemeClr>
                  </a:outerShdw>
                </a:effectLst>
              </a:rPr>
              <a:t>Kwok, </a:t>
            </a:r>
            <a:r>
              <a:rPr lang="en-US" sz="1400" i="1" dirty="0" err="1" smtClean="0">
                <a:ln w="0"/>
                <a:solidFill>
                  <a:schemeClr val="tx1"/>
                </a:solidFill>
                <a:effectLst>
                  <a:outerShdw blurRad="38100" dist="19050" dir="2700000" algn="tl" rotWithShape="0">
                    <a:schemeClr val="dk1">
                      <a:alpha val="40000"/>
                    </a:schemeClr>
                  </a:outerShdw>
                </a:effectLst>
              </a:rPr>
              <a:t>ApJ</a:t>
            </a:r>
            <a:r>
              <a:rPr lang="en-US" sz="1400" i="1" dirty="0" smtClean="0">
                <a:ln w="0"/>
                <a:solidFill>
                  <a:schemeClr val="tx1"/>
                </a:solidFill>
                <a:effectLst>
                  <a:outerShdw blurRad="38100" dist="19050" dir="2700000" algn="tl" rotWithShape="0">
                    <a:schemeClr val="dk1">
                      <a:alpha val="40000"/>
                    </a:schemeClr>
                  </a:outerShdw>
                </a:effectLst>
              </a:rPr>
              <a:t>, 807:95 (2015 July 1)</a:t>
            </a:r>
            <a:r>
              <a:rPr lang="en-US" sz="1400" b="0" i="1" cap="none" spc="0" dirty="0" smtClean="0">
                <a:ln w="0"/>
                <a:solidFill>
                  <a:schemeClr val="tx1"/>
                </a:solidFill>
                <a:effectLst>
                  <a:outerShdw blurRad="38100" dist="19050" dir="2700000" algn="tl" rotWithShape="0">
                    <a:schemeClr val="dk1">
                      <a:alpha val="40000"/>
                    </a:schemeClr>
                  </a:outerShdw>
                </a:effectLst>
              </a:rPr>
              <a:t> </a:t>
            </a:r>
            <a:endParaRPr lang="en-US" sz="1400" b="0" i="1"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1828800" y="1219200"/>
            <a:ext cx="5751084" cy="369332"/>
          </a:xfrm>
          <a:prstGeom prst="rect">
            <a:avLst/>
          </a:prstGeom>
        </p:spPr>
        <p:txBody>
          <a:bodyPr wrap="square">
            <a:spAutoFit/>
          </a:bodyPr>
          <a:lstStyle/>
          <a:p>
            <a:pPr algn="ctr"/>
            <a:r>
              <a:rPr lang="en-US" dirty="0" smtClean="0">
                <a:ln w="0"/>
                <a:effectLst>
                  <a:outerShdw blurRad="38100" dist="19050" dir="2700000" algn="tl" rotWithShape="0">
                    <a:schemeClr val="dk1">
                      <a:alpha val="40000"/>
                    </a:schemeClr>
                  </a:outerShdw>
                </a:effectLst>
              </a:rPr>
              <a:t>simulated </a:t>
            </a:r>
            <a:r>
              <a:rPr lang="en-US" dirty="0">
                <a:ln w="0"/>
                <a:effectLst>
                  <a:outerShdw blurRad="38100" dist="19050" dir="2700000" algn="tl" rotWithShape="0">
                    <a:schemeClr val="dk1">
                      <a:alpha val="40000"/>
                    </a:schemeClr>
                  </a:outerShdw>
                </a:effectLst>
              </a:rPr>
              <a:t>IR spectra for 40 MAONs, DFT/</a:t>
            </a:r>
            <a:r>
              <a:rPr lang="en-US" dirty="0" err="1">
                <a:ln w="0"/>
                <a:effectLst>
                  <a:outerShdw blurRad="38100" dist="19050" dir="2700000" algn="tl" rotWithShape="0">
                    <a:schemeClr val="dk1">
                      <a:alpha val="40000"/>
                    </a:schemeClr>
                  </a:outerShdw>
                </a:effectLst>
              </a:rPr>
              <a:t>Drude</a:t>
            </a:r>
            <a:r>
              <a:rPr lang="en-US" dirty="0">
                <a:ln w="0"/>
                <a:effectLst>
                  <a:outerShdw blurRad="38100" dist="19050" dir="2700000" algn="tl" rotWithShape="0">
                    <a:schemeClr val="dk1">
                      <a:alpha val="40000"/>
                    </a:schemeClr>
                  </a:outerShdw>
                </a:effectLst>
              </a:rPr>
              <a:t>, T=500 K</a:t>
            </a:r>
          </a:p>
        </p:txBody>
      </p:sp>
      <p:grpSp>
        <p:nvGrpSpPr>
          <p:cNvPr id="13" name="Group 12"/>
          <p:cNvGrpSpPr/>
          <p:nvPr/>
        </p:nvGrpSpPr>
        <p:grpSpPr>
          <a:xfrm>
            <a:off x="609600" y="6096000"/>
            <a:ext cx="8067932" cy="596117"/>
            <a:chOff x="342900" y="6117948"/>
            <a:chExt cx="8018174" cy="596117"/>
          </a:xfrm>
        </p:grpSpPr>
        <p:sp>
          <p:nvSpPr>
            <p:cNvPr id="14" name="TextBox 13"/>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extLst>
      <p:ext uri="{BB962C8B-B14F-4D97-AF65-F5344CB8AC3E}">
        <p14:creationId xmlns:p14="http://schemas.microsoft.com/office/powerpoint/2010/main" val="77904363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770"/>
            <a:ext cx="8382000" cy="498598"/>
          </a:xfrm>
        </p:spPr>
        <p:txBody>
          <a:bodyPr/>
          <a:lstStyle/>
          <a:p>
            <a:pPr algn="ctr"/>
            <a:r>
              <a:rPr lang="en-US" sz="3600" dirty="0" smtClean="0"/>
              <a:t>PAHs infrared fingerprint</a:t>
            </a:r>
            <a:endParaRPr lang="en-US" sz="3600" dirty="0"/>
          </a:p>
        </p:txBody>
      </p:sp>
      <p:graphicFrame>
        <p:nvGraphicFramePr>
          <p:cNvPr id="4" name="Object 3"/>
          <p:cNvGraphicFramePr>
            <a:graphicFrameLocks noChangeAspect="1"/>
          </p:cNvGraphicFramePr>
          <p:nvPr>
            <p:extLst>
              <p:ext uri="{D42A27DB-BD31-4B8C-83A1-F6EECF244321}">
                <p14:modId xmlns:p14="http://schemas.microsoft.com/office/powerpoint/2010/main" val="1599835394"/>
              </p:ext>
            </p:extLst>
          </p:nvPr>
        </p:nvGraphicFramePr>
        <p:xfrm>
          <a:off x="870735" y="969477"/>
          <a:ext cx="7162800" cy="5480847"/>
        </p:xfrm>
        <a:graphic>
          <a:graphicData uri="http://schemas.openxmlformats.org/presentationml/2006/ole">
            <mc:AlternateContent xmlns:mc="http://schemas.openxmlformats.org/markup-compatibility/2006">
              <mc:Choice xmlns:v="urn:schemas-microsoft-com:vml" Requires="v">
                <p:oleObj spid="_x0000_s3315"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870735" y="969477"/>
                        <a:ext cx="7162800" cy="5480847"/>
                      </a:xfrm>
                      <a:prstGeom prst="rect">
                        <a:avLst/>
                      </a:prstGeom>
                    </p:spPr>
                  </p:pic>
                </p:oleObj>
              </mc:Fallback>
            </mc:AlternateContent>
          </a:graphicData>
        </a:graphic>
      </p:graphicFrame>
      <p:sp>
        <p:nvSpPr>
          <p:cNvPr id="7" name="Rectangle 6"/>
          <p:cNvSpPr/>
          <p:nvPr/>
        </p:nvSpPr>
        <p:spPr>
          <a:xfrm>
            <a:off x="2820895" y="6117948"/>
            <a:ext cx="3934603"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1400" i="1" dirty="0">
                <a:ln w="0"/>
                <a:solidFill>
                  <a:schemeClr val="tx1"/>
                </a:solidFill>
                <a:effectLst>
                  <a:outerShdw blurRad="38100" dist="19050" dir="2700000" algn="tl" rotWithShape="0">
                    <a:schemeClr val="dk1">
                      <a:alpha val="40000"/>
                    </a:schemeClr>
                  </a:outerShdw>
                </a:effectLst>
              </a:rPr>
              <a:t>Sadjadi, Zhang and </a:t>
            </a:r>
            <a:r>
              <a:rPr lang="en-US" sz="1400" i="1" dirty="0" smtClean="0">
                <a:ln w="0"/>
                <a:solidFill>
                  <a:schemeClr val="tx1"/>
                </a:solidFill>
                <a:effectLst>
                  <a:outerShdw blurRad="38100" dist="19050" dir="2700000" algn="tl" rotWithShape="0">
                    <a:schemeClr val="dk1">
                      <a:alpha val="40000"/>
                    </a:schemeClr>
                  </a:outerShdw>
                </a:effectLst>
              </a:rPr>
              <a:t>Kwok, </a:t>
            </a:r>
            <a:r>
              <a:rPr lang="en-US" sz="1400" i="1" dirty="0" err="1" smtClean="0">
                <a:ln w="0"/>
                <a:solidFill>
                  <a:schemeClr val="tx1"/>
                </a:solidFill>
                <a:effectLst>
                  <a:outerShdw blurRad="38100" dist="19050" dir="2700000" algn="tl" rotWithShape="0">
                    <a:schemeClr val="dk1">
                      <a:alpha val="40000"/>
                    </a:schemeClr>
                  </a:outerShdw>
                </a:effectLst>
              </a:rPr>
              <a:t>ApJ</a:t>
            </a:r>
            <a:r>
              <a:rPr lang="en-US" sz="1400" i="1" dirty="0">
                <a:ln w="0"/>
                <a:solidFill>
                  <a:schemeClr val="tx1"/>
                </a:solidFill>
                <a:effectLst>
                  <a:outerShdw blurRad="38100" dist="19050" dir="2700000" algn="tl" rotWithShape="0">
                    <a:schemeClr val="dk1">
                      <a:alpha val="40000"/>
                    </a:schemeClr>
                  </a:outerShdw>
                </a:effectLst>
              </a:rPr>
              <a:t>, </a:t>
            </a:r>
            <a:r>
              <a:rPr lang="en-US" sz="1400" i="1" dirty="0" smtClean="0">
                <a:ln w="0"/>
                <a:solidFill>
                  <a:schemeClr val="tx1"/>
                </a:solidFill>
                <a:effectLst>
                  <a:outerShdw blurRad="38100" dist="19050" dir="2700000" algn="tl" rotWithShape="0">
                    <a:schemeClr val="dk1">
                      <a:alpha val="40000"/>
                    </a:schemeClr>
                  </a:outerShdw>
                </a:effectLst>
              </a:rPr>
              <a:t>807:95 (2015 </a:t>
            </a:r>
            <a:r>
              <a:rPr lang="en-US" sz="1400" i="1" dirty="0">
                <a:ln w="0"/>
                <a:solidFill>
                  <a:schemeClr val="tx1"/>
                </a:solidFill>
                <a:effectLst>
                  <a:outerShdw blurRad="38100" dist="19050" dir="2700000" algn="tl" rotWithShape="0">
                    <a:schemeClr val="dk1">
                      <a:alpha val="40000"/>
                    </a:schemeClr>
                  </a:outerShdw>
                </a:effectLst>
              </a:rPr>
              <a:t>July </a:t>
            </a:r>
            <a:r>
              <a:rPr lang="en-US" sz="1400" i="1" dirty="0" smtClean="0">
                <a:ln w="0"/>
                <a:solidFill>
                  <a:schemeClr val="tx1"/>
                </a:solidFill>
                <a:effectLst>
                  <a:outerShdw blurRad="38100" dist="19050" dir="2700000" algn="tl" rotWithShape="0">
                    <a:schemeClr val="dk1">
                      <a:alpha val="40000"/>
                    </a:schemeClr>
                  </a:outerShdw>
                </a:effectLst>
              </a:rPr>
              <a:t>1) </a:t>
            </a:r>
            <a:endParaRPr lang="en-US" sz="1400" i="1"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1447800" y="1125567"/>
            <a:ext cx="6248400" cy="369332"/>
          </a:xfrm>
          <a:prstGeom prst="rect">
            <a:avLst/>
          </a:prstGeom>
        </p:spPr>
        <p:txBody>
          <a:bodyPr wrap="square">
            <a:spAutoFit/>
          </a:bodyPr>
          <a:lstStyle/>
          <a:p>
            <a:pPr algn="ctr"/>
            <a:r>
              <a:rPr lang="en-US" dirty="0" smtClean="0">
                <a:ln w="0"/>
                <a:effectLst>
                  <a:outerShdw blurRad="38100" dist="19050" dir="2700000" algn="tl" rotWithShape="0">
                    <a:schemeClr val="dk1">
                      <a:alpha val="40000"/>
                    </a:schemeClr>
                  </a:outerShdw>
                </a:effectLst>
              </a:rPr>
              <a:t>simulated </a:t>
            </a:r>
            <a:r>
              <a:rPr lang="en-US" dirty="0">
                <a:ln w="0"/>
                <a:effectLst>
                  <a:outerShdw blurRad="38100" dist="19050" dir="2700000" algn="tl" rotWithShape="0">
                    <a:schemeClr val="dk1">
                      <a:alpha val="40000"/>
                    </a:schemeClr>
                  </a:outerShdw>
                </a:effectLst>
              </a:rPr>
              <a:t>IR spectra for 60 PAHs, DFT/</a:t>
            </a:r>
            <a:r>
              <a:rPr lang="en-US" dirty="0" err="1">
                <a:ln w="0"/>
                <a:effectLst>
                  <a:outerShdw blurRad="38100" dist="19050" dir="2700000" algn="tl" rotWithShape="0">
                    <a:schemeClr val="dk1">
                      <a:alpha val="40000"/>
                    </a:schemeClr>
                  </a:outerShdw>
                </a:effectLst>
              </a:rPr>
              <a:t>Drude</a:t>
            </a:r>
            <a:r>
              <a:rPr lang="en-US" dirty="0">
                <a:ln w="0"/>
                <a:effectLst>
                  <a:outerShdw blurRad="38100" dist="19050" dir="2700000" algn="tl" rotWithShape="0">
                    <a:schemeClr val="dk1">
                      <a:alpha val="40000"/>
                    </a:schemeClr>
                  </a:outerShdw>
                </a:effectLst>
              </a:rPr>
              <a:t>, T=500 K</a:t>
            </a:r>
          </a:p>
        </p:txBody>
      </p:sp>
      <p:grpSp>
        <p:nvGrpSpPr>
          <p:cNvPr id="10" name="Group 9"/>
          <p:cNvGrpSpPr/>
          <p:nvPr/>
        </p:nvGrpSpPr>
        <p:grpSpPr>
          <a:xfrm>
            <a:off x="342900" y="6117948"/>
            <a:ext cx="8327233" cy="596117"/>
            <a:chOff x="342900" y="6117948"/>
            <a:chExt cx="8327233" cy="596117"/>
          </a:xfrm>
        </p:grpSpPr>
        <p:sp>
          <p:nvSpPr>
            <p:cNvPr id="11" name="TextBox 10"/>
            <p:cNvSpPr txBox="1"/>
            <p:nvPr/>
          </p:nvSpPr>
          <p:spPr>
            <a:xfrm>
              <a:off x="5029200" y="6437066"/>
              <a:ext cx="3640933" cy="276999"/>
            </a:xfrm>
            <a:prstGeom prst="rect">
              <a:avLst/>
            </a:prstGeom>
            <a:noFill/>
          </p:spPr>
          <p:txBody>
            <a:bodyPr wrap="none" rtlCol="0">
              <a:spAutoFit/>
            </a:bodyPr>
            <a:lstStyle/>
            <a:p>
              <a:r>
                <a:rPr lang="en-US" sz="1200" dirty="0" smtClean="0">
                  <a:solidFill>
                    <a:srgbClr val="FFFF00"/>
                  </a:solidFill>
                </a:rPr>
                <a:t>Annual meeting of the Hong Kong Astrophysical Society</a:t>
              </a:r>
              <a:endParaRPr lang="en-US" sz="1200" dirty="0">
                <a:solidFill>
                  <a:srgbClr val="FFFF00"/>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Tree>
    <p:extLst>
      <p:ext uri="{BB962C8B-B14F-4D97-AF65-F5344CB8AC3E}">
        <p14:creationId xmlns:p14="http://schemas.microsoft.com/office/powerpoint/2010/main" val="126500196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770"/>
            <a:ext cx="8382000" cy="498598"/>
          </a:xfrm>
        </p:spPr>
        <p:txBody>
          <a:bodyPr/>
          <a:lstStyle/>
          <a:p>
            <a:pPr algn="ctr"/>
            <a:r>
              <a:rPr lang="en-US" sz="3600" dirty="0" smtClean="0"/>
              <a:t>calculations of overtones and combination bands</a:t>
            </a:r>
            <a:endParaRPr lang="en-US" sz="3600" dirty="0"/>
          </a:p>
        </p:txBody>
      </p:sp>
      <p:sp>
        <p:nvSpPr>
          <p:cNvPr id="3" name="Rectangle 2"/>
          <p:cNvSpPr/>
          <p:nvPr/>
        </p:nvSpPr>
        <p:spPr>
          <a:xfrm>
            <a:off x="193589" y="985522"/>
            <a:ext cx="8565292" cy="646331"/>
          </a:xfrm>
          <a:prstGeom prst="rect">
            <a:avLst/>
          </a:prstGeom>
        </p:spPr>
        <p:txBody>
          <a:bodyPr wrap="square">
            <a:spAutoFit/>
          </a:bodyPr>
          <a:lstStyle/>
          <a:p>
            <a:pPr algn="ctr"/>
            <a:r>
              <a:rPr lang="en-US" dirty="0">
                <a:ln w="0"/>
                <a:effectLst>
                  <a:outerShdw blurRad="38100" dist="19050" dir="2700000" algn="tl" rotWithShape="0">
                    <a:schemeClr val="dk1">
                      <a:alpha val="40000"/>
                    </a:schemeClr>
                  </a:outerShdw>
                </a:effectLst>
              </a:rPr>
              <a:t>Vibrational </a:t>
            </a:r>
            <a:r>
              <a:rPr lang="en-US" dirty="0" smtClean="0">
                <a:ln w="0"/>
                <a:effectLst>
                  <a:outerShdw blurRad="38100" dist="19050" dir="2700000" algn="tl" rotWithShape="0">
                    <a:schemeClr val="dk1">
                      <a:alpha val="40000"/>
                    </a:schemeClr>
                  </a:outerShdw>
                </a:effectLst>
              </a:rPr>
              <a:t>Self-Consistent Field (VSCF) calculations </a:t>
            </a:r>
          </a:p>
          <a:p>
            <a:pPr algn="ctr"/>
            <a:r>
              <a:rPr lang="en-US" dirty="0" smtClean="0">
                <a:ln w="0"/>
                <a:effectLst>
                  <a:outerShdw blurRad="38100" dist="19050" dir="2700000" algn="tl" rotWithShape="0">
                    <a:schemeClr val="dk1">
                      <a:alpha val="40000"/>
                    </a:schemeClr>
                  </a:outerShdw>
                </a:effectLst>
              </a:rPr>
              <a:t>perturbation theory, MP2/DZ or TZ</a:t>
            </a:r>
            <a:endParaRPr lang="en-US" dirty="0">
              <a:ln w="0"/>
              <a:effectLst>
                <a:outerShdw blurRad="38100" dist="19050" dir="2700000" algn="tl" rotWithShape="0">
                  <a:schemeClr val="dk1">
                    <a:alpha val="40000"/>
                  </a:schemeClr>
                </a:outerShdw>
              </a:effectLst>
            </a:endParaRPr>
          </a:p>
        </p:txBody>
      </p:sp>
      <p:grpSp>
        <p:nvGrpSpPr>
          <p:cNvPr id="10" name="Group 9"/>
          <p:cNvGrpSpPr/>
          <p:nvPr/>
        </p:nvGrpSpPr>
        <p:grpSpPr>
          <a:xfrm>
            <a:off x="342900" y="6117948"/>
            <a:ext cx="8327233" cy="596117"/>
            <a:chOff x="342900" y="6117948"/>
            <a:chExt cx="8327233" cy="596117"/>
          </a:xfrm>
        </p:grpSpPr>
        <p:sp>
          <p:nvSpPr>
            <p:cNvPr id="11" name="TextBox 10"/>
            <p:cNvSpPr txBox="1"/>
            <p:nvPr/>
          </p:nvSpPr>
          <p:spPr>
            <a:xfrm>
              <a:off x="5029200" y="6437066"/>
              <a:ext cx="3640933" cy="276999"/>
            </a:xfrm>
            <a:prstGeom prst="rect">
              <a:avLst/>
            </a:prstGeom>
            <a:noFill/>
          </p:spPr>
          <p:txBody>
            <a:bodyPr wrap="none" rtlCol="0">
              <a:spAutoFit/>
            </a:bodyPr>
            <a:lstStyle/>
            <a:p>
              <a:r>
                <a:rPr lang="en-US" sz="1200" dirty="0" smtClean="0">
                  <a:solidFill>
                    <a:srgbClr val="FFFF00"/>
                  </a:solidFill>
                </a:rPr>
                <a:t>Annual meeting of the Hong Kong Astrophysical Society</a:t>
              </a:r>
              <a:endParaRPr lang="en-US" sz="1200" dirty="0">
                <a:solidFill>
                  <a:srgbClr val="FFFF0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grpSp>
        <p:nvGrpSpPr>
          <p:cNvPr id="33" name="Group 32"/>
          <p:cNvGrpSpPr/>
          <p:nvPr/>
        </p:nvGrpSpPr>
        <p:grpSpPr>
          <a:xfrm>
            <a:off x="1371797" y="1713407"/>
            <a:ext cx="6077465" cy="4364665"/>
            <a:chOff x="1752600" y="1912842"/>
            <a:chExt cx="6077465" cy="4364665"/>
          </a:xfrm>
        </p:grpSpPr>
        <p:pic>
          <p:nvPicPr>
            <p:cNvPr id="6" name="Picture 5"/>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8300" t="61111" r="31634" b="5556"/>
            <a:stretch/>
          </p:blipFill>
          <p:spPr>
            <a:xfrm>
              <a:off x="1752600" y="1912842"/>
              <a:ext cx="6077465" cy="4364665"/>
            </a:xfrm>
            <a:prstGeom prst="rect">
              <a:avLst/>
            </a:prstGeom>
          </p:spPr>
        </p:pic>
        <p:grpSp>
          <p:nvGrpSpPr>
            <p:cNvPr id="32" name="Group 31"/>
            <p:cNvGrpSpPr/>
            <p:nvPr/>
          </p:nvGrpSpPr>
          <p:grpSpPr>
            <a:xfrm>
              <a:off x="2590800" y="2016210"/>
              <a:ext cx="4937829" cy="4223952"/>
              <a:chOff x="2590800" y="2016210"/>
              <a:chExt cx="4937829" cy="4223952"/>
            </a:xfrm>
          </p:grpSpPr>
          <p:sp>
            <p:nvSpPr>
              <p:cNvPr id="8" name="TextBox 7"/>
              <p:cNvSpPr txBox="1"/>
              <p:nvPr/>
            </p:nvSpPr>
            <p:spPr>
              <a:xfrm>
                <a:off x="5259862" y="5963163"/>
                <a:ext cx="595035" cy="276999"/>
              </a:xfrm>
              <a:prstGeom prst="rect">
                <a:avLst/>
              </a:prstGeom>
              <a:noFill/>
            </p:spPr>
            <p:txBody>
              <a:bodyPr wrap="none" rtlCol="0">
                <a:spAutoFit/>
              </a:bodyPr>
              <a:lstStyle/>
              <a:p>
                <a:r>
                  <a:rPr lang="en-US" sz="1200" dirty="0" smtClean="0">
                    <a:solidFill>
                      <a:schemeClr val="bg1"/>
                    </a:solidFill>
                  </a:rPr>
                  <a:t>(cm</a:t>
                </a:r>
                <a:r>
                  <a:rPr lang="en-US" sz="1200" baseline="30000" dirty="0" smtClean="0">
                    <a:solidFill>
                      <a:schemeClr val="bg1"/>
                    </a:solidFill>
                  </a:rPr>
                  <a:t>-1 </a:t>
                </a:r>
                <a:r>
                  <a:rPr lang="en-US" sz="1200" dirty="0" smtClean="0">
                    <a:solidFill>
                      <a:schemeClr val="bg1"/>
                    </a:solidFill>
                  </a:rPr>
                  <a:t>)</a:t>
                </a:r>
                <a:r>
                  <a:rPr lang="en-US" sz="1200" baseline="30000" dirty="0" smtClean="0">
                    <a:solidFill>
                      <a:schemeClr val="bg1"/>
                    </a:solidFill>
                  </a:rPr>
                  <a:t> </a:t>
                </a:r>
                <a:endParaRPr lang="en-US" sz="1200" dirty="0">
                  <a:solidFill>
                    <a:schemeClr val="bg1"/>
                  </a:solidFill>
                </a:endParaRPr>
              </a:p>
            </p:txBody>
          </p:sp>
          <p:sp>
            <p:nvSpPr>
              <p:cNvPr id="9" name="TextBox 8"/>
              <p:cNvSpPr txBox="1"/>
              <p:nvPr/>
            </p:nvSpPr>
            <p:spPr>
              <a:xfrm>
                <a:off x="5509791" y="2016210"/>
                <a:ext cx="1317220" cy="307777"/>
              </a:xfrm>
              <a:prstGeom prst="rect">
                <a:avLst/>
              </a:prstGeom>
              <a:noFill/>
            </p:spPr>
            <p:txBody>
              <a:bodyPr wrap="none" rtlCol="0">
                <a:spAutoFit/>
              </a:bodyPr>
              <a:lstStyle/>
              <a:p>
                <a:r>
                  <a:rPr lang="en-US" sz="1400" dirty="0">
                    <a:solidFill>
                      <a:schemeClr val="bg1"/>
                    </a:solidFill>
                  </a:rPr>
                  <a:t>w</a:t>
                </a:r>
                <a:r>
                  <a:rPr lang="en-US" sz="1400" dirty="0" smtClean="0">
                    <a:solidFill>
                      <a:schemeClr val="bg1"/>
                    </a:solidFill>
                  </a:rPr>
                  <a:t>ater molecule</a:t>
                </a:r>
                <a:endParaRPr lang="en-US" sz="1400" dirty="0">
                  <a:solidFill>
                    <a:schemeClr val="bg1"/>
                  </a:solidFill>
                </a:endParaRPr>
              </a:p>
            </p:txBody>
          </p:sp>
          <p:sp>
            <p:nvSpPr>
              <p:cNvPr id="13" name="TextBox 12"/>
              <p:cNvSpPr txBox="1"/>
              <p:nvPr/>
            </p:nvSpPr>
            <p:spPr>
              <a:xfrm>
                <a:off x="6784515" y="3733800"/>
                <a:ext cx="744114" cy="276999"/>
              </a:xfrm>
              <a:prstGeom prst="rect">
                <a:avLst/>
              </a:prstGeom>
              <a:noFill/>
            </p:spPr>
            <p:txBody>
              <a:bodyPr wrap="none" rtlCol="0">
                <a:spAutoFit/>
              </a:bodyPr>
              <a:lstStyle/>
              <a:p>
                <a:r>
                  <a:rPr lang="en-US" sz="1200" b="1" dirty="0" smtClean="0">
                    <a:solidFill>
                      <a:schemeClr val="bg1"/>
                    </a:solidFill>
                  </a:rPr>
                  <a:t>1629(F1)</a:t>
                </a:r>
                <a:endParaRPr lang="en-US" sz="1200" b="1" dirty="0">
                  <a:solidFill>
                    <a:schemeClr val="bg1"/>
                  </a:solidFill>
                </a:endParaRPr>
              </a:p>
            </p:txBody>
          </p:sp>
          <p:sp>
            <p:nvSpPr>
              <p:cNvPr id="14" name="TextBox 13"/>
              <p:cNvSpPr txBox="1"/>
              <p:nvPr/>
            </p:nvSpPr>
            <p:spPr>
              <a:xfrm>
                <a:off x="5183419" y="4648200"/>
                <a:ext cx="744114" cy="276999"/>
              </a:xfrm>
              <a:prstGeom prst="rect">
                <a:avLst/>
              </a:prstGeom>
              <a:noFill/>
            </p:spPr>
            <p:txBody>
              <a:bodyPr wrap="none" rtlCol="0">
                <a:spAutoFit/>
              </a:bodyPr>
              <a:lstStyle/>
              <a:p>
                <a:r>
                  <a:rPr lang="en-US" sz="1200" b="1" dirty="0" smtClean="0">
                    <a:solidFill>
                      <a:schemeClr val="bg1"/>
                    </a:solidFill>
                  </a:rPr>
                  <a:t>3823(F3)</a:t>
                </a:r>
                <a:endParaRPr lang="en-US" sz="1200" b="1" dirty="0">
                  <a:solidFill>
                    <a:schemeClr val="bg1"/>
                  </a:solidFill>
                </a:endParaRPr>
              </a:p>
            </p:txBody>
          </p:sp>
          <p:sp>
            <p:nvSpPr>
              <p:cNvPr id="15" name="TextBox 14"/>
              <p:cNvSpPr txBox="1"/>
              <p:nvPr/>
            </p:nvSpPr>
            <p:spPr>
              <a:xfrm>
                <a:off x="5557379" y="4964586"/>
                <a:ext cx="744114" cy="276999"/>
              </a:xfrm>
              <a:prstGeom prst="rect">
                <a:avLst/>
              </a:prstGeom>
              <a:noFill/>
            </p:spPr>
            <p:txBody>
              <a:bodyPr wrap="none" rtlCol="0">
                <a:spAutoFit/>
              </a:bodyPr>
              <a:lstStyle/>
              <a:p>
                <a:r>
                  <a:rPr lang="en-US" sz="1200" b="1" dirty="0" smtClean="0">
                    <a:solidFill>
                      <a:schemeClr val="bg1"/>
                    </a:solidFill>
                  </a:rPr>
                  <a:t>3731(F2)</a:t>
                </a:r>
                <a:endParaRPr lang="en-US" sz="1200" b="1" dirty="0">
                  <a:solidFill>
                    <a:schemeClr val="bg1"/>
                  </a:solidFill>
                </a:endParaRPr>
              </a:p>
            </p:txBody>
          </p:sp>
          <p:cxnSp>
            <p:nvCxnSpPr>
              <p:cNvPr id="18" name="Straight Arrow Connector 17"/>
              <p:cNvCxnSpPr/>
              <p:nvPr/>
            </p:nvCxnSpPr>
            <p:spPr>
              <a:xfrm flipV="1">
                <a:off x="6128683" y="4095174"/>
                <a:ext cx="1262717" cy="149509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5720121" y="5313269"/>
                <a:ext cx="1290279" cy="276999"/>
              </a:xfrm>
              <a:prstGeom prst="rect">
                <a:avLst/>
              </a:prstGeom>
              <a:noFill/>
            </p:spPr>
            <p:txBody>
              <a:bodyPr wrap="square" rtlCol="0">
                <a:spAutoFit/>
              </a:bodyPr>
              <a:lstStyle/>
              <a:p>
                <a:r>
                  <a:rPr lang="en-US" sz="1200" b="1" dirty="0" smtClean="0">
                    <a:solidFill>
                      <a:schemeClr val="bg1"/>
                    </a:solidFill>
                  </a:rPr>
                  <a:t>3240     (O_F1) </a:t>
                </a:r>
                <a:endParaRPr lang="en-US" sz="1200" b="1" dirty="0">
                  <a:solidFill>
                    <a:schemeClr val="bg1"/>
                  </a:solidFill>
                </a:endParaRPr>
              </a:p>
            </p:txBody>
          </p:sp>
          <p:sp>
            <p:nvSpPr>
              <p:cNvPr id="20" name="TextBox 19"/>
              <p:cNvSpPr txBox="1"/>
              <p:nvPr/>
            </p:nvSpPr>
            <p:spPr>
              <a:xfrm>
                <a:off x="4241415" y="5339742"/>
                <a:ext cx="1005403" cy="276999"/>
              </a:xfrm>
              <a:prstGeom prst="rect">
                <a:avLst/>
              </a:prstGeom>
              <a:noFill/>
            </p:spPr>
            <p:txBody>
              <a:bodyPr wrap="none" rtlCol="0">
                <a:spAutoFit/>
              </a:bodyPr>
              <a:lstStyle/>
              <a:p>
                <a:r>
                  <a:rPr lang="en-US" sz="1200" b="1" dirty="0" smtClean="0">
                    <a:solidFill>
                      <a:schemeClr val="bg1"/>
                    </a:solidFill>
                  </a:rPr>
                  <a:t>5322(F1+F2)</a:t>
                </a:r>
                <a:endParaRPr lang="en-US" sz="1200" b="1" dirty="0">
                  <a:solidFill>
                    <a:schemeClr val="bg1"/>
                  </a:solidFill>
                </a:endParaRPr>
              </a:p>
            </p:txBody>
          </p:sp>
          <p:sp>
            <p:nvSpPr>
              <p:cNvPr id="21" name="TextBox 20"/>
              <p:cNvSpPr txBox="1"/>
              <p:nvPr/>
            </p:nvSpPr>
            <p:spPr>
              <a:xfrm>
                <a:off x="3726550" y="5118474"/>
                <a:ext cx="1005403" cy="276999"/>
              </a:xfrm>
              <a:prstGeom prst="rect">
                <a:avLst/>
              </a:prstGeom>
              <a:noFill/>
            </p:spPr>
            <p:txBody>
              <a:bodyPr wrap="none" rtlCol="0">
                <a:spAutoFit/>
              </a:bodyPr>
              <a:lstStyle/>
              <a:p>
                <a:r>
                  <a:rPr lang="en-US" sz="1200" b="1" dirty="0" smtClean="0">
                    <a:solidFill>
                      <a:schemeClr val="bg1"/>
                    </a:solidFill>
                  </a:rPr>
                  <a:t>5435 (F1+F3)</a:t>
                </a:r>
                <a:endParaRPr lang="en-US" sz="1200" b="1" dirty="0">
                  <a:solidFill>
                    <a:schemeClr val="bg1"/>
                  </a:solidFill>
                </a:endParaRPr>
              </a:p>
            </p:txBody>
          </p:sp>
          <p:sp>
            <p:nvSpPr>
              <p:cNvPr id="22" name="TextBox 21"/>
              <p:cNvSpPr txBox="1"/>
              <p:nvPr/>
            </p:nvSpPr>
            <p:spPr>
              <a:xfrm>
                <a:off x="2785999" y="5105400"/>
                <a:ext cx="925253" cy="276999"/>
              </a:xfrm>
              <a:prstGeom prst="rect">
                <a:avLst/>
              </a:prstGeom>
              <a:noFill/>
            </p:spPr>
            <p:txBody>
              <a:bodyPr wrap="none" rtlCol="0">
                <a:spAutoFit/>
              </a:bodyPr>
              <a:lstStyle/>
              <a:p>
                <a:r>
                  <a:rPr lang="en-US" sz="1200" b="1" dirty="0" smtClean="0">
                    <a:solidFill>
                      <a:schemeClr val="bg1"/>
                    </a:solidFill>
                  </a:rPr>
                  <a:t>7377(O_F2)</a:t>
                </a:r>
                <a:endParaRPr lang="en-US" sz="1200" b="1" dirty="0">
                  <a:solidFill>
                    <a:schemeClr val="bg1"/>
                  </a:solidFill>
                </a:endParaRPr>
              </a:p>
            </p:txBody>
          </p:sp>
          <p:cxnSp>
            <p:nvCxnSpPr>
              <p:cNvPr id="24" name="Straight Arrow Connector 23"/>
              <p:cNvCxnSpPr/>
              <p:nvPr/>
            </p:nvCxnSpPr>
            <p:spPr>
              <a:xfrm flipV="1">
                <a:off x="2667850" y="5380084"/>
                <a:ext cx="359853" cy="23665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9" name="Double Brace 28"/>
              <p:cNvSpPr/>
              <p:nvPr/>
            </p:nvSpPr>
            <p:spPr>
              <a:xfrm>
                <a:off x="2590800" y="3048000"/>
                <a:ext cx="1828800" cy="457200"/>
              </a:xfrm>
              <a:prstGeom prst="bracePair">
                <a:avLst/>
              </a:prstGeom>
            </p:spPr>
            <p:style>
              <a:lnRef idx="1">
                <a:schemeClr val="dk1"/>
              </a:lnRef>
              <a:fillRef idx="0">
                <a:schemeClr val="dk1"/>
              </a:fillRef>
              <a:effectRef idx="0">
                <a:schemeClr val="dk1"/>
              </a:effectRef>
              <a:fontRef idx="minor">
                <a:schemeClr val="tx1"/>
              </a:fontRef>
            </p:style>
            <p:txBody>
              <a:bodyPr rtlCol="0" anchor="ctr"/>
              <a:lstStyle/>
              <a:p>
                <a:pPr algn="ctr"/>
                <a:r>
                  <a:rPr lang="en-US" sz="1200" b="1" dirty="0" smtClean="0">
                    <a:solidFill>
                      <a:schemeClr val="bg1"/>
                    </a:solidFill>
                  </a:rPr>
                  <a:t>7524 (O_F3) strong</a:t>
                </a:r>
              </a:p>
              <a:p>
                <a:pPr algn="ctr"/>
                <a:r>
                  <a:rPr lang="en-US" sz="1200" b="1" dirty="0" smtClean="0">
                    <a:solidFill>
                      <a:schemeClr val="bg1"/>
                    </a:solidFill>
                  </a:rPr>
                  <a:t>7524 (F2+F3) very weak</a:t>
                </a:r>
                <a:endParaRPr lang="en-US" sz="1200" b="1" dirty="0">
                  <a:solidFill>
                    <a:schemeClr val="bg1"/>
                  </a:solidFill>
                </a:endParaRPr>
              </a:p>
            </p:txBody>
          </p:sp>
        </p:grpSp>
      </p:grpSp>
    </p:spTree>
    <p:extLst>
      <p:ext uri="{BB962C8B-B14F-4D97-AF65-F5344CB8AC3E}">
        <p14:creationId xmlns:p14="http://schemas.microsoft.com/office/powerpoint/2010/main" val="80497654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0" y="1365401"/>
            <a:ext cx="8243342" cy="5181529"/>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val="2061812769"/>
              </p:ext>
            </p:extLst>
          </p:nvPr>
        </p:nvGraphicFramePr>
        <p:xfrm>
          <a:off x="5469924" y="504416"/>
          <a:ext cx="3224570" cy="2467384"/>
        </p:xfrm>
        <a:graphic>
          <a:graphicData uri="http://schemas.openxmlformats.org/presentationml/2006/ole">
            <mc:AlternateContent xmlns:mc="http://schemas.openxmlformats.org/markup-compatibility/2006">
              <mc:Choice xmlns:v="urn:schemas-microsoft-com:vml" Requires="v">
                <p:oleObj spid="_x0000_s5303"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5469924" y="504416"/>
                        <a:ext cx="3224570" cy="2467384"/>
                      </a:xfrm>
                      <a:prstGeom prst="rect">
                        <a:avLst/>
                      </a:prstGeom>
                    </p:spPr>
                  </p:pic>
                </p:oleObj>
              </mc:Fallback>
            </mc:AlternateContent>
          </a:graphicData>
        </a:graphic>
      </p:graphicFrame>
      <p:sp>
        <p:nvSpPr>
          <p:cNvPr id="2" name="Title 1"/>
          <p:cNvSpPr>
            <a:spLocks noGrp="1"/>
          </p:cNvSpPr>
          <p:nvPr>
            <p:ph type="title"/>
          </p:nvPr>
        </p:nvSpPr>
        <p:spPr>
          <a:xfrm>
            <a:off x="381000" y="410186"/>
            <a:ext cx="8382000" cy="498598"/>
          </a:xfrm>
        </p:spPr>
        <p:txBody>
          <a:bodyPr/>
          <a:lstStyle/>
          <a:p>
            <a:pPr algn="ctr"/>
            <a:r>
              <a:rPr lang="en-US" sz="3600" dirty="0" smtClean="0"/>
              <a:t>graphical interpretation</a:t>
            </a:r>
            <a:endParaRPr lang="en-US" sz="3600" dirty="0"/>
          </a:p>
        </p:txBody>
      </p:sp>
      <p:sp>
        <p:nvSpPr>
          <p:cNvPr id="7" name="TextBox 6"/>
          <p:cNvSpPr txBox="1"/>
          <p:nvPr/>
        </p:nvSpPr>
        <p:spPr>
          <a:xfrm>
            <a:off x="2590800" y="948954"/>
            <a:ext cx="3892226"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C</a:t>
            </a:r>
            <a:r>
              <a:rPr lang="en-US" baseline="-25000" dirty="0">
                <a:ln w="0"/>
                <a:effectLst>
                  <a:outerShdw blurRad="38100" dist="19050" dir="2700000" algn="tl" rotWithShape="0">
                    <a:schemeClr val="dk1">
                      <a:alpha val="40000"/>
                    </a:schemeClr>
                  </a:outerShdw>
                </a:effectLst>
              </a:rPr>
              <a:t>155</a:t>
            </a:r>
            <a:r>
              <a:rPr lang="en-US" dirty="0">
                <a:ln w="0"/>
                <a:effectLst>
                  <a:outerShdw blurRad="38100" dist="19050" dir="2700000" algn="tl" rotWithShape="0">
                    <a:schemeClr val="dk1">
                      <a:alpha val="40000"/>
                    </a:schemeClr>
                  </a:outerShdw>
                </a:effectLst>
              </a:rPr>
              <a:t> </a:t>
            </a:r>
            <a:r>
              <a:rPr lang="en-US" dirty="0" smtClean="0">
                <a:ln w="0"/>
                <a:effectLst>
                  <a:outerShdw blurRad="38100" dist="19050" dir="2700000" algn="tl" rotWithShape="0">
                    <a:schemeClr val="dk1">
                      <a:alpha val="40000"/>
                    </a:schemeClr>
                  </a:outerShdw>
                </a:effectLst>
              </a:rPr>
              <a:t>H</a:t>
            </a:r>
            <a:r>
              <a:rPr lang="en-US" baseline="-25000" dirty="0" smtClean="0">
                <a:ln w="0"/>
                <a:effectLst>
                  <a:outerShdw blurRad="38100" dist="19050" dir="2700000" algn="tl" rotWithShape="0">
                    <a:schemeClr val="dk1">
                      <a:alpha val="40000"/>
                    </a:schemeClr>
                  </a:outerShdw>
                </a:effectLst>
              </a:rPr>
              <a:t>240</a:t>
            </a:r>
            <a:r>
              <a:rPr lang="en-US" dirty="0" smtClean="0"/>
              <a:t> (vibrational motion at 3.4 µm)</a:t>
            </a:r>
            <a:endParaRPr lang="en-US" dirty="0"/>
          </a:p>
        </p:txBody>
      </p:sp>
      <p:grpSp>
        <p:nvGrpSpPr>
          <p:cNvPr id="14" name="Group 13"/>
          <p:cNvGrpSpPr/>
          <p:nvPr/>
        </p:nvGrpSpPr>
        <p:grpSpPr>
          <a:xfrm>
            <a:off x="609600" y="6096000"/>
            <a:ext cx="8067932" cy="596117"/>
            <a:chOff x="342900" y="6117948"/>
            <a:chExt cx="8018174" cy="596117"/>
          </a:xfrm>
        </p:grpSpPr>
        <p:sp>
          <p:nvSpPr>
            <p:cNvPr id="15" name="TextBox 14"/>
            <p:cNvSpPr txBox="1"/>
            <p:nvPr/>
          </p:nvSpPr>
          <p:spPr>
            <a:xfrm>
              <a:off x="5029200" y="6437066"/>
              <a:ext cx="3331874" cy="276999"/>
            </a:xfrm>
            <a:prstGeom prst="rect">
              <a:avLst/>
            </a:prstGeom>
            <a:noFill/>
          </p:spPr>
          <p:txBody>
            <a:bodyPr wrap="none" rtlCol="0">
              <a:spAutoFit/>
            </a:bodyPr>
            <a:lstStyle/>
            <a:p>
              <a:r>
                <a:rPr lang="en-US" sz="1200" dirty="0" smtClean="0">
                  <a:solidFill>
                    <a:srgbClr val="FFFF00"/>
                  </a:solidFill>
                </a:rPr>
                <a:t>11</a:t>
              </a:r>
              <a:r>
                <a:rPr lang="en-US" sz="1200" baseline="30000" dirty="0" smtClean="0">
                  <a:solidFill>
                    <a:srgbClr val="FFFF00"/>
                  </a:solidFill>
                </a:rPr>
                <a:t>th</a:t>
              </a:r>
              <a:r>
                <a:rPr lang="en-US" sz="1200" dirty="0" smtClean="0">
                  <a:solidFill>
                    <a:srgbClr val="FFFF00"/>
                  </a:solidFill>
                </a:rPr>
                <a:t> Pacific Rim Conference on Stellar Astrophysics</a:t>
              </a:r>
              <a:endParaRPr lang="en-US" sz="1200" dirty="0">
                <a:solidFill>
                  <a:srgbClr val="FFFF00"/>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6117948"/>
              <a:ext cx="527835" cy="596117"/>
            </a:xfrm>
            <a:prstGeom prst="rect">
              <a:avLst/>
            </a:prstGeom>
            <a:solidFill>
              <a:srgbClr val="00B0F0"/>
            </a:solidFill>
            <a:ln>
              <a:noFill/>
            </a:ln>
            <a:effectLst>
              <a:glow>
                <a:srgbClr val="FFFEFE"/>
              </a:glo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735" y="6384168"/>
              <a:ext cx="527835" cy="329897"/>
            </a:xfrm>
            <a:prstGeom prst="rect">
              <a:avLst/>
            </a:prstGeom>
          </p:spPr>
        </p:pic>
      </p:grpSp>
      <p:sp>
        <p:nvSpPr>
          <p:cNvPr id="3" name="Rectangle 2"/>
          <p:cNvSpPr/>
          <p:nvPr/>
        </p:nvSpPr>
        <p:spPr>
          <a:xfrm>
            <a:off x="1616615" y="1074983"/>
            <a:ext cx="237566" cy="369332"/>
          </a:xfrm>
          <a:prstGeom prst="rect">
            <a:avLst/>
          </a:prstGeom>
        </p:spPr>
        <p:txBody>
          <a:bodyPr wrap="none">
            <a:spAutoFit/>
          </a:bodyPr>
          <a:lstStyle/>
          <a:p>
            <a:r>
              <a:rPr lang="en-US" b="1" dirty="0" smtClean="0">
                <a:ln w="0"/>
                <a:effectLst>
                  <a:outerShdw blurRad="38100" dist="19050" dir="2700000" algn="tl" rotWithShape="0">
                    <a:schemeClr val="dk1">
                      <a:alpha val="40000"/>
                    </a:schemeClr>
                  </a:outerShdw>
                </a:effectLst>
              </a:rPr>
              <a:t> </a:t>
            </a:r>
            <a:endParaRPr lang="en-US" dirty="0"/>
          </a:p>
        </p:txBody>
      </p:sp>
      <p:sp>
        <p:nvSpPr>
          <p:cNvPr id="4" name="TextBox 3"/>
          <p:cNvSpPr txBox="1"/>
          <p:nvPr/>
        </p:nvSpPr>
        <p:spPr>
          <a:xfrm>
            <a:off x="5044527" y="5838165"/>
            <a:ext cx="3730830" cy="369332"/>
          </a:xfrm>
          <a:prstGeom prst="rect">
            <a:avLst/>
          </a:prstGeom>
          <a:noFill/>
        </p:spPr>
        <p:txBody>
          <a:bodyPr wrap="none" rtlCol="0">
            <a:spAutoFit/>
          </a:bodyPr>
          <a:lstStyle/>
          <a:p>
            <a:r>
              <a:rPr lang="en-US" dirty="0" smtClean="0"/>
              <a:t>asymmetric methylene C-H stretching</a:t>
            </a:r>
            <a:endParaRPr lang="en-US" dirty="0"/>
          </a:p>
        </p:txBody>
      </p:sp>
    </p:spTree>
    <p:extLst>
      <p:ext uri="{BB962C8B-B14F-4D97-AF65-F5344CB8AC3E}">
        <p14:creationId xmlns:p14="http://schemas.microsoft.com/office/powerpoint/2010/main" val="72597587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205FAED-2C87-424D-9EA0-7C56B5DB84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(Blue brushed metal design)</Template>
  <TotalTime>13159</TotalTime>
  <Words>1082</Words>
  <Application>Microsoft Office PowerPoint</Application>
  <PresentationFormat>On-screen Show (4:3)</PresentationFormat>
  <Paragraphs>165</Paragraphs>
  <Slides>20</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Cambria Math</vt:lpstr>
      <vt:lpstr>Courier New</vt:lpstr>
      <vt:lpstr>Segoe</vt:lpstr>
      <vt:lpstr>Wingdings</vt:lpstr>
      <vt:lpstr>Blue Segoe 4-3 template-template_April-17-2007</vt:lpstr>
      <vt:lpstr>White with Courier font for code slides</vt:lpstr>
      <vt:lpstr>Graph</vt:lpstr>
      <vt:lpstr>Theoretical Efforts in Identification     of Interstellar Organic Molecules</vt:lpstr>
      <vt:lpstr>computational quantum chemistry &amp;  infrared spectroscopy</vt:lpstr>
      <vt:lpstr>PAH model and its derivatives</vt:lpstr>
      <vt:lpstr>MAON model and PES calculations</vt:lpstr>
      <vt:lpstr>simulation</vt:lpstr>
      <vt:lpstr>MAONs infrared fingerprint</vt:lpstr>
      <vt:lpstr>PAHs infrared fingerprint</vt:lpstr>
      <vt:lpstr>calculations of overtones and combination bands</vt:lpstr>
      <vt:lpstr>graphical interpretation</vt:lpstr>
      <vt:lpstr>PowerPoint Presentation</vt:lpstr>
      <vt:lpstr>graphical interpretation</vt:lpstr>
      <vt:lpstr>graphical interpretation</vt:lpstr>
      <vt:lpstr>graphical interpretation</vt:lpstr>
      <vt:lpstr>graphical and quantitative interpretations</vt:lpstr>
      <vt:lpstr>interpretation of infrared spectra</vt:lpstr>
      <vt:lpstr>displacement vector analysis </vt:lpstr>
      <vt:lpstr>prediction</vt:lpstr>
      <vt:lpstr>backbone of our theoretical approach</vt:lpstr>
      <vt:lpstr>pictorial conclusion</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S.A Sadjadi</dc:creator>
  <cp:keywords/>
  <cp:lastModifiedBy>S.A Sadjadi</cp:lastModifiedBy>
  <cp:revision>246</cp:revision>
  <dcterms:created xsi:type="dcterms:W3CDTF">2015-10-26T09:48:56Z</dcterms:created>
  <dcterms:modified xsi:type="dcterms:W3CDTF">2015-12-19T04:39:53Z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TC102867069990</vt:lpwstr>
  </property>
</Properties>
</file>