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13004800" cy="9753600"/>
  <p:notesSz cx="6858000" cy="9144000"/>
  <p:defaultTextStyle>
    <a:lvl1pPr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1pPr>
    <a:lvl2pPr indent="228600"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2pPr>
    <a:lvl3pPr indent="457200"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3pPr>
    <a:lvl4pPr indent="685800"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4pPr>
    <a:lvl5pPr indent="914400"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5pPr>
    <a:lvl6pPr indent="1143000"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6pPr>
    <a:lvl7pPr indent="1371600"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7pPr>
    <a:lvl8pPr indent="1600200"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8pPr>
    <a:lvl9pPr indent="1828800"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4C1BA">
              <a:alpha val="25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381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</a:tcStyle>
    </a:firstRow>
  </a:tblStyle>
  <a:tblStyle styleId="{C7B018BB-80A7-4F77-B60F-C8B233D01FF8}" styleName="">
    <a:tblBg/>
    <a:wholeTbl>
      <a:tcTxStyle b="off" i="off">
        <a:font>
          <a:latin typeface="Hoefler Text"/>
          <a:ea typeface="Hoefler Text"/>
          <a:cs typeface="Hoefler Text"/>
        </a:font>
        <a:srgbClr val="3C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C5F5E"/>
              </a:solidFill>
              <a:prstDash val="solid"/>
              <a:miter lim="400000"/>
            </a:ln>
          </a:top>
          <a:bottom>
            <a:ln w="12700" cap="flat">
              <a:solidFill>
                <a:srgbClr val="3C5F5E"/>
              </a:solidFill>
              <a:prstDash val="solid"/>
              <a:miter lim="400000"/>
            </a:ln>
          </a:bottom>
          <a:insideH>
            <a:ln w="12700" cap="flat">
              <a:solidFill>
                <a:srgbClr val="3C5F5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4C1BA">
              <a:alpha val="25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3C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C5F5E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5C2C3">
              <a:alpha val="63000"/>
            </a:srgbClr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3C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C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C5F5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2727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354851"/>
              </a:solidFill>
              <a:prstDash val="solid"/>
              <a:miter lim="400000"/>
            </a:ln>
          </a:left>
          <a:right>
            <a:ln w="12700" cap="flat">
              <a:solidFill>
                <a:srgbClr val="354851"/>
              </a:solidFill>
              <a:prstDash val="solid"/>
              <a:miter lim="400000"/>
            </a:ln>
          </a:right>
          <a:top>
            <a:ln w="12700" cap="flat">
              <a:solidFill>
                <a:srgbClr val="354851"/>
              </a:solidFill>
              <a:prstDash val="solid"/>
              <a:miter lim="400000"/>
            </a:ln>
          </a:top>
          <a:bottom>
            <a:ln w="12700" cap="flat">
              <a:solidFill>
                <a:srgbClr val="354851"/>
              </a:solidFill>
              <a:prstDash val="solid"/>
              <a:miter lim="400000"/>
            </a:ln>
          </a:bottom>
          <a:insideH>
            <a:ln w="12700" cap="flat">
              <a:solidFill>
                <a:srgbClr val="354851"/>
              </a:solidFill>
              <a:prstDash val="solid"/>
              <a:miter lim="400000"/>
            </a:ln>
          </a:insideH>
          <a:insideV>
            <a:ln w="12700" cap="flat">
              <a:solidFill>
                <a:srgbClr val="3548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solidFill>
                <a:srgbClr val="3548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54851"/>
              </a:solidFill>
              <a:prstDash val="solid"/>
              <a:miter lim="400000"/>
            </a:ln>
          </a:top>
          <a:bottom>
            <a:ln w="12700" cap="flat">
              <a:solidFill>
                <a:srgbClr val="354851"/>
              </a:solidFill>
              <a:prstDash val="solid"/>
              <a:miter lim="400000"/>
            </a:ln>
          </a:bottom>
          <a:insideH>
            <a:ln w="12700" cap="flat">
              <a:solidFill>
                <a:srgbClr val="354851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79E9E"/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548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7784"/>
          </a:solidFill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54851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7784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6E4D7"/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E7E4DC"/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D5D2C7"/>
          </a:solidFill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D5D2C7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4E1D9"/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A99C"/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46B"/>
          </a:solidFill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46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50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9AAA9"/>
              </a:solidFill>
              <a:prstDash val="solid"/>
              <a:miter lim="400000"/>
            </a:ln>
          </a:top>
          <a:bottom>
            <a:ln w="12700" cap="flat">
              <a:solidFill>
                <a:srgbClr val="A9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AA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与副标题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787400" y="1511300"/>
            <a:ext cx="11430000" cy="3810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76D6D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276D6D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</a:rPr>
              <a:t>标题文本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787400" y="5308600"/>
            <a:ext cx="11430000" cy="1447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228600" algn="ctr">
              <a:spcBef>
                <a:spcPts val="0"/>
              </a:spcBef>
              <a:buSzTx/>
              <a:buNone/>
              <a:defRPr sz="4000"/>
            </a:lvl2pPr>
            <a:lvl3pPr marL="0" indent="457200" algn="ctr">
              <a:spcBef>
                <a:spcPts val="0"/>
              </a:spcBef>
              <a:buSzTx/>
              <a:buNone/>
              <a:defRPr sz="4000"/>
            </a:lvl3pPr>
            <a:lvl4pPr marL="0" indent="685800" algn="ctr">
              <a:spcBef>
                <a:spcPts val="0"/>
              </a:spcBef>
              <a:buSzTx/>
              <a:buNone/>
              <a:defRPr sz="4000"/>
            </a:lvl4pPr>
            <a:lvl5pPr marL="0" indent="914400" algn="ctr">
              <a:spcBef>
                <a:spcPts val="0"/>
              </a:spcBef>
              <a:buSzTx/>
              <a:buNone/>
              <a:defRPr sz="4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正文级别 1</a:t>
            </a:r>
            <a:endParaRPr sz="4000">
              <a:solidFill>
                <a:srgbClr val="5E5E5E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正文级别 2</a:t>
            </a:r>
            <a:endParaRPr sz="4000">
              <a:solidFill>
                <a:srgbClr val="5E5E5E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正文级别 3</a:t>
            </a:r>
            <a:endParaRPr sz="4000">
              <a:solidFill>
                <a:srgbClr val="5E5E5E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正文级别 4</a:t>
            </a:r>
            <a:endParaRPr sz="4000">
              <a:solidFill>
                <a:srgbClr val="5E5E5E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照片 - 水平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787400" y="7188200"/>
            <a:ext cx="11430000" cy="1270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76D6D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276D6D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</a:rPr>
              <a:t>标题文本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787400" y="8407400"/>
            <a:ext cx="11430000" cy="1041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228600" algn="ctr">
              <a:spcBef>
                <a:spcPts val="0"/>
              </a:spcBef>
              <a:buSzTx/>
              <a:buNone/>
              <a:defRPr sz="4000"/>
            </a:lvl2pPr>
            <a:lvl3pPr marL="0" indent="457200" algn="ctr">
              <a:spcBef>
                <a:spcPts val="0"/>
              </a:spcBef>
              <a:buSzTx/>
              <a:buNone/>
              <a:defRPr sz="4000"/>
            </a:lvl3pPr>
            <a:lvl4pPr marL="0" indent="685800" algn="ctr">
              <a:spcBef>
                <a:spcPts val="0"/>
              </a:spcBef>
              <a:buSzTx/>
              <a:buNone/>
              <a:defRPr sz="4000"/>
            </a:lvl4pPr>
            <a:lvl5pPr marL="0" indent="914400" algn="ctr">
              <a:spcBef>
                <a:spcPts val="0"/>
              </a:spcBef>
              <a:buSzTx/>
              <a:buNone/>
              <a:defRPr sz="4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正文级别 1</a:t>
            </a:r>
            <a:endParaRPr sz="4000">
              <a:solidFill>
                <a:srgbClr val="5E5E5E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正文级别 2</a:t>
            </a:r>
            <a:endParaRPr sz="4000">
              <a:solidFill>
                <a:srgbClr val="5E5E5E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正文级别 3</a:t>
            </a:r>
            <a:endParaRPr sz="4000">
              <a:solidFill>
                <a:srgbClr val="5E5E5E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正文级别 4</a:t>
            </a:r>
            <a:endParaRPr sz="4000">
              <a:solidFill>
                <a:srgbClr val="5E5E5E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787400" y="3657600"/>
            <a:ext cx="114300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767367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</a:rPr>
              <a:t>标题文本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457200" y="1244600"/>
            <a:ext cx="5600700" cy="34671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767367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</a:rPr>
              <a:t>标题文本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457200" y="4851400"/>
            <a:ext cx="5600700" cy="3632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228600" algn="ctr">
              <a:spcBef>
                <a:spcPts val="0"/>
              </a:spcBef>
              <a:buSzTx/>
              <a:buNone/>
              <a:defRPr sz="4000"/>
            </a:lvl2pPr>
            <a:lvl3pPr marL="0" indent="457200" algn="ctr">
              <a:spcBef>
                <a:spcPts val="0"/>
              </a:spcBef>
              <a:buSzTx/>
              <a:buNone/>
              <a:defRPr sz="4000"/>
            </a:lvl3pPr>
            <a:lvl4pPr marL="0" indent="685800" algn="ctr">
              <a:spcBef>
                <a:spcPts val="0"/>
              </a:spcBef>
              <a:buSzTx/>
              <a:buNone/>
              <a:defRPr sz="4000"/>
            </a:lvl4pPr>
            <a:lvl5pPr marL="0" indent="914400" algn="ctr">
              <a:spcBef>
                <a:spcPts val="0"/>
              </a:spcBef>
              <a:buSzTx/>
              <a:buNone/>
              <a:defRPr sz="4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正文级别 1</a:t>
            </a:r>
            <a:endParaRPr sz="4000">
              <a:solidFill>
                <a:srgbClr val="5E5E5E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正文级别 2</a:t>
            </a:r>
            <a:endParaRPr sz="4000">
              <a:solidFill>
                <a:srgbClr val="5E5E5E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正文级别 3</a:t>
            </a:r>
            <a:endParaRPr sz="4000">
              <a:solidFill>
                <a:srgbClr val="5E5E5E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正文级别 4</a:t>
            </a:r>
            <a:endParaRPr sz="4000">
              <a:solidFill>
                <a:srgbClr val="5E5E5E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767367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</a:rPr>
              <a:t>标题文本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767367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</a:rPr>
              <a:t>标题文本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正文级别 1</a:t>
            </a:r>
            <a:endParaRPr sz="3600">
              <a:solidFill>
                <a:srgbClr val="5E5E5E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正文级别 2</a:t>
            </a:r>
            <a:endParaRPr sz="3600">
              <a:solidFill>
                <a:srgbClr val="5E5E5E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正文级别 3</a:t>
            </a:r>
            <a:endParaRPr sz="3600">
              <a:solidFill>
                <a:srgbClr val="5E5E5E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正文级别 4</a:t>
            </a:r>
            <a:endParaRPr sz="3600">
              <a:solidFill>
                <a:srgbClr val="5E5E5E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767367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</a:rPr>
              <a:t>标题文本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787400" y="2768600"/>
            <a:ext cx="5486400" cy="57150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2800"/>
              </a:spcBef>
              <a:buBlip>
                <a:blip r:embed="rId2"/>
              </a:buBlip>
              <a:defRPr sz="3000"/>
            </a:lvl1pPr>
            <a:lvl2pPr marL="685800" indent="-342900">
              <a:spcBef>
                <a:spcPts val="2800"/>
              </a:spcBef>
              <a:buBlip>
                <a:blip r:embed="rId2"/>
              </a:buBlip>
              <a:defRPr sz="3000"/>
            </a:lvl2pPr>
            <a:lvl3pPr marL="1028700" indent="-342900">
              <a:spcBef>
                <a:spcPts val="2800"/>
              </a:spcBef>
              <a:buBlip>
                <a:blip r:embed="rId2"/>
              </a:buBlip>
              <a:defRPr sz="3000"/>
            </a:lvl3pPr>
            <a:lvl4pPr marL="1371600" indent="-342900">
              <a:spcBef>
                <a:spcPts val="2800"/>
              </a:spcBef>
              <a:buBlip>
                <a:blip r:embed="rId2"/>
              </a:buBlip>
              <a:defRPr sz="3000"/>
            </a:lvl4pPr>
            <a:lvl5pPr marL="1714500" indent="-342900">
              <a:spcBef>
                <a:spcPts val="2800"/>
              </a:spcBef>
              <a:buBlip>
                <a:blip r:embed="rId2"/>
              </a:buBlip>
              <a:defRPr sz="3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E5E5E"/>
                </a:solidFill>
              </a:rPr>
              <a:t>正文级别 1</a:t>
            </a:r>
            <a:endParaRPr sz="3000">
              <a:solidFill>
                <a:srgbClr val="5E5E5E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E5E5E"/>
                </a:solidFill>
              </a:rPr>
              <a:t>正文级别 2</a:t>
            </a:r>
            <a:endParaRPr sz="3000">
              <a:solidFill>
                <a:srgbClr val="5E5E5E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E5E5E"/>
                </a:solidFill>
              </a:rPr>
              <a:t>正文级别 3</a:t>
            </a:r>
            <a:endParaRPr sz="3000">
              <a:solidFill>
                <a:srgbClr val="5E5E5E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E5E5E"/>
                </a:solidFill>
              </a:rPr>
              <a:t>正文级别 4</a:t>
            </a:r>
            <a:endParaRPr sz="3000">
              <a:solidFill>
                <a:srgbClr val="5E5E5E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E5E5E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787400" y="1257300"/>
            <a:ext cx="11430000" cy="7239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正文级别 1</a:t>
            </a:r>
            <a:endParaRPr sz="3600">
              <a:solidFill>
                <a:srgbClr val="5E5E5E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正文级别 2</a:t>
            </a:r>
            <a:endParaRPr sz="3600">
              <a:solidFill>
                <a:srgbClr val="5E5E5E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正文级别 3</a:t>
            </a:r>
            <a:endParaRPr sz="3600">
              <a:solidFill>
                <a:srgbClr val="5E5E5E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正文级别 4</a:t>
            </a:r>
            <a:endParaRPr sz="3600">
              <a:solidFill>
                <a:srgbClr val="5E5E5E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767367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</a:rPr>
              <a:t>标题文本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正文级别 1</a:t>
            </a:r>
            <a:endParaRPr sz="3600">
              <a:solidFill>
                <a:srgbClr val="5E5E5E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正文级别 2</a:t>
            </a:r>
            <a:endParaRPr sz="3600">
              <a:solidFill>
                <a:srgbClr val="5E5E5E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正文级别 3</a:t>
            </a:r>
            <a:endParaRPr sz="3600">
              <a:solidFill>
                <a:srgbClr val="5E5E5E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正文级别 4</a:t>
            </a:r>
            <a:endParaRPr sz="3600">
              <a:solidFill>
                <a:srgbClr val="5E5E5E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正文级别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spd="med" advClick="1"/>
  <p:txStyles>
    <p:titleStyle>
      <a:lvl1pPr algn="ctr" defTabSz="584200">
        <a:defRPr sz="7800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latin typeface="+mn-lt"/>
          <a:ea typeface="+mn-ea"/>
          <a:cs typeface="+mn-cs"/>
          <a:sym typeface="Baskerville"/>
        </a:defRPr>
      </a:lvl1pPr>
      <a:lvl2pPr indent="228600" algn="ctr" defTabSz="584200">
        <a:defRPr sz="7800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latin typeface="+mn-lt"/>
          <a:ea typeface="+mn-ea"/>
          <a:cs typeface="+mn-cs"/>
          <a:sym typeface="Baskerville"/>
        </a:defRPr>
      </a:lvl2pPr>
      <a:lvl3pPr indent="457200" algn="ctr" defTabSz="584200">
        <a:defRPr sz="7800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latin typeface="+mn-lt"/>
          <a:ea typeface="+mn-ea"/>
          <a:cs typeface="+mn-cs"/>
          <a:sym typeface="Baskerville"/>
        </a:defRPr>
      </a:lvl3pPr>
      <a:lvl4pPr indent="685800" algn="ctr" defTabSz="584200">
        <a:defRPr sz="7800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latin typeface="+mn-lt"/>
          <a:ea typeface="+mn-ea"/>
          <a:cs typeface="+mn-cs"/>
          <a:sym typeface="Baskerville"/>
        </a:defRPr>
      </a:lvl4pPr>
      <a:lvl5pPr indent="914400" algn="ctr" defTabSz="584200">
        <a:defRPr sz="7800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latin typeface="+mn-lt"/>
          <a:ea typeface="+mn-ea"/>
          <a:cs typeface="+mn-cs"/>
          <a:sym typeface="Baskerville"/>
        </a:defRPr>
      </a:lvl5pPr>
      <a:lvl6pPr indent="1143000" algn="ctr" defTabSz="584200">
        <a:defRPr sz="7800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latin typeface="+mn-lt"/>
          <a:ea typeface="+mn-ea"/>
          <a:cs typeface="+mn-cs"/>
          <a:sym typeface="Baskerville"/>
        </a:defRPr>
      </a:lvl6pPr>
      <a:lvl7pPr indent="1371600" algn="ctr" defTabSz="584200">
        <a:defRPr sz="7800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latin typeface="+mn-lt"/>
          <a:ea typeface="+mn-ea"/>
          <a:cs typeface="+mn-cs"/>
          <a:sym typeface="Baskerville"/>
        </a:defRPr>
      </a:lvl7pPr>
      <a:lvl8pPr indent="1600200" algn="ctr" defTabSz="584200">
        <a:defRPr sz="7800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latin typeface="+mn-lt"/>
          <a:ea typeface="+mn-ea"/>
          <a:cs typeface="+mn-cs"/>
          <a:sym typeface="Baskerville"/>
        </a:defRPr>
      </a:lvl8pPr>
      <a:lvl9pPr indent="1828800" algn="ctr" defTabSz="584200">
        <a:defRPr sz="7800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latin typeface="+mn-lt"/>
          <a:ea typeface="+mn-ea"/>
          <a:cs typeface="+mn-cs"/>
          <a:sym typeface="Baskerville"/>
        </a:defRPr>
      </a:lvl9pPr>
    </p:titleStyle>
    <p:bodyStyle>
      <a:lvl1pPr marL="393700" indent="-393700" defTabSz="584200">
        <a:spcBef>
          <a:spcPts val="3600"/>
        </a:spcBef>
        <a:buSzPct val="50000"/>
        <a:buBlip>
          <a:blip r:embed="rId3"/>
        </a:buBlip>
        <a:defRPr sz="3600">
          <a:solidFill>
            <a:srgbClr val="5E5E5E"/>
          </a:solidFill>
          <a:latin typeface="Hoefler Text"/>
          <a:ea typeface="Hoefler Text"/>
          <a:cs typeface="Hoefler Text"/>
          <a:sym typeface="Hoefler Text"/>
        </a:defRPr>
      </a:lvl1pPr>
      <a:lvl2pPr marL="787400" indent="-393700" defTabSz="584200">
        <a:spcBef>
          <a:spcPts val="3600"/>
        </a:spcBef>
        <a:buSzPct val="50000"/>
        <a:buBlip>
          <a:blip r:embed="rId3"/>
        </a:buBlip>
        <a:defRPr sz="3600">
          <a:solidFill>
            <a:srgbClr val="5E5E5E"/>
          </a:solidFill>
          <a:latin typeface="Hoefler Text"/>
          <a:ea typeface="Hoefler Text"/>
          <a:cs typeface="Hoefler Text"/>
          <a:sym typeface="Hoefler Text"/>
        </a:defRPr>
      </a:lvl2pPr>
      <a:lvl3pPr marL="1181100" indent="-393700" defTabSz="584200">
        <a:spcBef>
          <a:spcPts val="3600"/>
        </a:spcBef>
        <a:buSzPct val="50000"/>
        <a:buBlip>
          <a:blip r:embed="rId3"/>
        </a:buBlip>
        <a:defRPr sz="3600">
          <a:solidFill>
            <a:srgbClr val="5E5E5E"/>
          </a:solidFill>
          <a:latin typeface="Hoefler Text"/>
          <a:ea typeface="Hoefler Text"/>
          <a:cs typeface="Hoefler Text"/>
          <a:sym typeface="Hoefler Text"/>
        </a:defRPr>
      </a:lvl3pPr>
      <a:lvl4pPr marL="1574800" indent="-393700" defTabSz="584200">
        <a:spcBef>
          <a:spcPts val="3600"/>
        </a:spcBef>
        <a:buSzPct val="50000"/>
        <a:buBlip>
          <a:blip r:embed="rId3"/>
        </a:buBlip>
        <a:defRPr sz="3600">
          <a:solidFill>
            <a:srgbClr val="5E5E5E"/>
          </a:solidFill>
          <a:latin typeface="Hoefler Text"/>
          <a:ea typeface="Hoefler Text"/>
          <a:cs typeface="Hoefler Text"/>
          <a:sym typeface="Hoefler Text"/>
        </a:defRPr>
      </a:lvl4pPr>
      <a:lvl5pPr marL="1968500" indent="-393700" defTabSz="584200">
        <a:spcBef>
          <a:spcPts val="3600"/>
        </a:spcBef>
        <a:buSzPct val="50000"/>
        <a:buBlip>
          <a:blip r:embed="rId3"/>
        </a:buBlip>
        <a:defRPr sz="3600">
          <a:solidFill>
            <a:srgbClr val="5E5E5E"/>
          </a:solidFill>
          <a:latin typeface="Hoefler Text"/>
          <a:ea typeface="Hoefler Text"/>
          <a:cs typeface="Hoefler Text"/>
          <a:sym typeface="Hoefler Text"/>
        </a:defRPr>
      </a:lvl5pPr>
      <a:lvl6pPr marL="2362200" indent="-393700" defTabSz="584200">
        <a:spcBef>
          <a:spcPts val="3600"/>
        </a:spcBef>
        <a:buSzPct val="50000"/>
        <a:buBlip>
          <a:blip r:embed="rId3"/>
        </a:buBlip>
        <a:defRPr sz="3600">
          <a:solidFill>
            <a:srgbClr val="5E5E5E"/>
          </a:solidFill>
          <a:latin typeface="Hoefler Text"/>
          <a:ea typeface="Hoefler Text"/>
          <a:cs typeface="Hoefler Text"/>
          <a:sym typeface="Hoefler Text"/>
        </a:defRPr>
      </a:lvl6pPr>
      <a:lvl7pPr marL="2755900" indent="-393700" defTabSz="584200">
        <a:spcBef>
          <a:spcPts val="3600"/>
        </a:spcBef>
        <a:buSzPct val="50000"/>
        <a:buBlip>
          <a:blip r:embed="rId3"/>
        </a:buBlip>
        <a:defRPr sz="3600">
          <a:solidFill>
            <a:srgbClr val="5E5E5E"/>
          </a:solidFill>
          <a:latin typeface="Hoefler Text"/>
          <a:ea typeface="Hoefler Text"/>
          <a:cs typeface="Hoefler Text"/>
          <a:sym typeface="Hoefler Text"/>
        </a:defRPr>
      </a:lvl7pPr>
      <a:lvl8pPr marL="3149600" indent="-393700" defTabSz="584200">
        <a:spcBef>
          <a:spcPts val="3600"/>
        </a:spcBef>
        <a:buSzPct val="50000"/>
        <a:buBlip>
          <a:blip r:embed="rId3"/>
        </a:buBlip>
        <a:defRPr sz="3600">
          <a:solidFill>
            <a:srgbClr val="5E5E5E"/>
          </a:solidFill>
          <a:latin typeface="Hoefler Text"/>
          <a:ea typeface="Hoefler Text"/>
          <a:cs typeface="Hoefler Text"/>
          <a:sym typeface="Hoefler Text"/>
        </a:defRPr>
      </a:lvl8pPr>
      <a:lvl9pPr marL="3543300" indent="-393700" defTabSz="584200">
        <a:spcBef>
          <a:spcPts val="3600"/>
        </a:spcBef>
        <a:buSzPct val="50000"/>
        <a:buBlip>
          <a:blip r:embed="rId3"/>
        </a:buBlip>
        <a:defRPr sz="3600">
          <a:solidFill>
            <a:srgbClr val="5E5E5E"/>
          </a:solidFill>
          <a:latin typeface="Hoefler Text"/>
          <a:ea typeface="Hoefler Text"/>
          <a:cs typeface="Hoefler Text"/>
          <a:sym typeface="Hoefler Text"/>
        </a:defRPr>
      </a:lvl9pPr>
    </p:bodyStyle>
    <p:otherStyle>
      <a:lvl1pPr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oefler Text"/>
        </a:defRPr>
      </a:lvl1pPr>
      <a:lvl2pPr indent="2286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oefler Text"/>
        </a:defRPr>
      </a:lvl2pPr>
      <a:lvl3pPr indent="4572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oefler Text"/>
        </a:defRPr>
      </a:lvl3pPr>
      <a:lvl4pPr indent="6858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oefler Text"/>
        </a:defRPr>
      </a:lvl4pPr>
      <a:lvl5pPr indent="9144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oefler Text"/>
        </a:defRPr>
      </a:lvl5pPr>
      <a:lvl6pPr indent="11430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oefler Text"/>
        </a:defRPr>
      </a:lvl6pPr>
      <a:lvl7pPr indent="13716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oefler Text"/>
        </a:defRPr>
      </a:lvl7pPr>
      <a:lvl8pPr indent="16002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oefler Text"/>
        </a:defRPr>
      </a:lvl8pPr>
      <a:lvl9pPr indent="18288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oefler Tex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4.jpeg"/><Relationship Id="rId6" Type="http://schemas.openxmlformats.org/officeDocument/2006/relationships/image" Target="../media/image21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5.jpeg"/><Relationship Id="rId5" Type="http://schemas.openxmlformats.org/officeDocument/2006/relationships/image" Target="../media/image24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Relationship Id="rId3" Type="http://schemas.openxmlformats.org/officeDocument/2006/relationships/hyperlink" Target="http://aag.bao.ac.cn/klaws/index.php?type=weatherdata" TargetMode="Externa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6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6600">
                <a:solidFill>
                  <a:srgbClr val="276D6D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</a:rPr>
              <a:t>The second generation Kunlun Automated Weather Station</a:t>
            </a: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xfrm>
            <a:off x="787400" y="5702300"/>
            <a:ext cx="11430000" cy="14478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  <a:latin typeface="Chalkboard"/>
                <a:ea typeface="Chalkboard"/>
                <a:cs typeface="Chalkboard"/>
                <a:sym typeface="Chalkboard"/>
              </a:rPr>
              <a:t>Hu Yi, Shang Zhaohui, Ma Bin, Wei Peng, &amp;Hu Keliang</a:t>
            </a:r>
            <a:endParaRPr sz="3600">
              <a:solidFill>
                <a:srgbClr val="5E5E5E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  <a:latin typeface="Chalkboard"/>
                <a:ea typeface="Chalkboard"/>
                <a:cs typeface="Chalkboard"/>
                <a:sym typeface="Chalkboard"/>
              </a:rPr>
              <a:t>2015/03/09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7463">
              <a:defRPr b="1" sz="7176">
                <a:solidFill>
                  <a:srgbClr val="AA7942"/>
                </a:solidFill>
                <a:effectLst>
                  <a:outerShdw sx="100000" sy="100000" kx="0" ky="0" algn="b" rotWithShape="0" blurRad="58420" dist="11684" dir="5400000">
                    <a:srgbClr val="000000">
                      <a:alpha val="3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7176">
                <a:solidFill>
                  <a:srgbClr val="AA7942"/>
                </a:solidFill>
                <a:effectLst>
                  <a:outerShdw sx="100000" sy="100000" kx="0" ky="0" algn="b" rotWithShape="0" blurRad="58420" dist="11684" dir="5400000">
                    <a:srgbClr val="000000">
                      <a:alpha val="30000"/>
                    </a:srgbClr>
                  </a:outerShdw>
                </a:effectLst>
              </a:rPr>
              <a:t>Thermal control for Electronic Box</a:t>
            </a:r>
          </a:p>
        </p:txBody>
      </p:sp>
      <p:sp>
        <p:nvSpPr>
          <p:cNvPr id="84" name="Shape 84"/>
          <p:cNvSpPr/>
          <p:nvPr>
            <p:ph type="body" idx="1"/>
          </p:nvPr>
        </p:nvSpPr>
        <p:spPr>
          <a:xfrm>
            <a:off x="393822" y="2768600"/>
            <a:ext cx="4678746" cy="57150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5E5E5E"/>
                </a:solidFill>
                <a:latin typeface="Chalkboard"/>
                <a:ea typeface="Chalkboard"/>
                <a:cs typeface="Chalkboard"/>
                <a:sym typeface="Chalkboard"/>
              </a:rPr>
              <a:t>Filling insulation PU boards.</a:t>
            </a:r>
            <a:endParaRPr b="1" sz="3600">
              <a:solidFill>
                <a:srgbClr val="5E5E5E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5E5E5E"/>
                </a:solidFill>
                <a:latin typeface="Chalkboard"/>
                <a:ea typeface="Chalkboard"/>
                <a:cs typeface="Chalkboard"/>
                <a:sym typeface="Chalkboard"/>
              </a:rPr>
              <a:t>Active heating.</a:t>
            </a:r>
            <a:endParaRPr b="1" sz="3600">
              <a:solidFill>
                <a:srgbClr val="5E5E5E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5E5E5E"/>
                </a:solidFill>
                <a:latin typeface="Chalkboard"/>
                <a:ea typeface="Chalkboard"/>
                <a:cs typeface="Chalkboard"/>
                <a:sym typeface="Chalkboard"/>
              </a:rPr>
              <a:t>A daemon program doing thermal control.</a:t>
            </a:r>
          </a:p>
        </p:txBody>
      </p:sp>
      <p:grpSp>
        <p:nvGrpSpPr>
          <p:cNvPr id="87" name="Group 87"/>
          <p:cNvGrpSpPr/>
          <p:nvPr/>
        </p:nvGrpSpPr>
        <p:grpSpPr>
          <a:xfrm>
            <a:off x="5403878" y="2727084"/>
            <a:ext cx="7164264" cy="5798032"/>
            <a:chOff x="-44450" y="-44450"/>
            <a:chExt cx="7164262" cy="5798030"/>
          </a:xfrm>
        </p:grpSpPr>
        <p:pic>
          <p:nvPicPr>
            <p:cNvPr id="86" name="屏幕快照 2014-11-18 下午1.21.02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075363" cy="57091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5" name="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44450" y="-44450"/>
              <a:ext cx="7164263" cy="5798031"/>
            </a:xfrm>
            <a:prstGeom prst="rect">
              <a:avLst/>
            </a:prstGeom>
            <a:effectLst/>
          </p:spPr>
        </p:pic>
      </p:grpSp>
      <p:grpSp>
        <p:nvGrpSpPr>
          <p:cNvPr id="90" name="Group 90"/>
          <p:cNvGrpSpPr/>
          <p:nvPr/>
        </p:nvGrpSpPr>
        <p:grpSpPr>
          <a:xfrm>
            <a:off x="4913514" y="2867796"/>
            <a:ext cx="7819273" cy="5516608"/>
            <a:chOff x="-44450" y="-44450"/>
            <a:chExt cx="7819271" cy="5516607"/>
          </a:xfrm>
        </p:grpSpPr>
        <p:pic>
          <p:nvPicPr>
            <p:cNvPr id="89" name="figure4.jp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7730372" cy="542770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8" name="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44450" y="-44450"/>
              <a:ext cx="7819272" cy="551660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99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99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4"/>
          <p:cNvGrpSpPr/>
          <p:nvPr/>
        </p:nvGrpSpPr>
        <p:grpSpPr>
          <a:xfrm>
            <a:off x="887882" y="2258485"/>
            <a:ext cx="4660901" cy="6184901"/>
            <a:chOff x="-44450" y="-44450"/>
            <a:chExt cx="4660900" cy="6184900"/>
          </a:xfrm>
        </p:grpSpPr>
        <p:pic>
          <p:nvPicPr>
            <p:cNvPr id="93" name="IMG_1192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572000" cy="6096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2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44450" y="-44450"/>
              <a:ext cx="4660900" cy="6184900"/>
            </a:xfrm>
            <a:prstGeom prst="rect">
              <a:avLst/>
            </a:prstGeom>
            <a:effectLst/>
          </p:spPr>
        </p:pic>
      </p:grpSp>
      <p:sp>
        <p:nvSpPr>
          <p:cNvPr id="95" name="Shape 95"/>
          <p:cNvSpPr/>
          <p:nvPr/>
        </p:nvSpPr>
        <p:spPr>
          <a:xfrm>
            <a:off x="948014" y="8600033"/>
            <a:ext cx="4540637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3200">
                <a:solidFill>
                  <a:srgbClr val="0433FF"/>
                </a:solidFill>
                <a:latin typeface="Hannotate SC Bold"/>
                <a:ea typeface="Hannotate SC Bold"/>
                <a:cs typeface="Hannotate SC Bold"/>
                <a:sym typeface="Hannotate SC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433FF"/>
                </a:solidFill>
              </a:rPr>
              <a:t>Prototype Mohe, 2013</a:t>
            </a:r>
          </a:p>
        </p:txBody>
      </p:sp>
      <p:grpSp>
        <p:nvGrpSpPr>
          <p:cNvPr id="98" name="Group 98"/>
          <p:cNvGrpSpPr/>
          <p:nvPr/>
        </p:nvGrpSpPr>
        <p:grpSpPr>
          <a:xfrm>
            <a:off x="6575633" y="1056195"/>
            <a:ext cx="5222082" cy="7392195"/>
            <a:chOff x="-50800" y="-50800"/>
            <a:chExt cx="5222081" cy="7392193"/>
          </a:xfrm>
        </p:grpSpPr>
        <p:pic>
          <p:nvPicPr>
            <p:cNvPr id="97" name="IMG_1338.jpg"/>
            <p:cNvPicPr/>
            <p:nvPr/>
          </p:nvPicPr>
          <p:blipFill>
            <a:blip r:embed="rId4">
              <a:extLst/>
            </a:blip>
            <a:srcRect l="3176" t="0" r="3176" b="0"/>
            <a:stretch>
              <a:fillRect/>
            </a:stretch>
          </p:blipFill>
          <p:spPr>
            <a:xfrm>
              <a:off x="0" y="0"/>
              <a:ext cx="5120643" cy="72906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6" name="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50800" y="-50800"/>
              <a:ext cx="5222082" cy="7392194"/>
            </a:xfrm>
            <a:prstGeom prst="rect">
              <a:avLst/>
            </a:prstGeom>
            <a:effectLst/>
          </p:spPr>
        </p:pic>
      </p:grpSp>
      <p:sp>
        <p:nvSpPr>
          <p:cNvPr id="99" name="Shape 99"/>
          <p:cNvSpPr/>
          <p:nvPr/>
        </p:nvSpPr>
        <p:spPr>
          <a:xfrm>
            <a:off x="6575633" y="8600033"/>
            <a:ext cx="5222082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3200">
                <a:solidFill>
                  <a:srgbClr val="0433FF"/>
                </a:solidFill>
                <a:latin typeface="Hannotate SC Bold"/>
                <a:ea typeface="Hannotate SC Bold"/>
                <a:cs typeface="Hannotate SC Bold"/>
                <a:sym typeface="Hannotate SC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433FF"/>
                </a:solidFill>
              </a:rPr>
              <a:t>KLAWS-2G Xinglong, 2014</a:t>
            </a:r>
          </a:p>
        </p:txBody>
      </p:sp>
      <p:sp>
        <p:nvSpPr>
          <p:cNvPr id="100" name="Shape 100"/>
          <p:cNvSpPr/>
          <p:nvPr/>
        </p:nvSpPr>
        <p:spPr>
          <a:xfrm>
            <a:off x="1792021" y="703690"/>
            <a:ext cx="2852624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sz="6400">
                <a:solidFill>
                  <a:srgbClr val="0433FF"/>
                </a:solidFill>
                <a:latin typeface="Hannotate SC Bold"/>
                <a:ea typeface="Hannotate SC Bold"/>
                <a:cs typeface="Hannotate SC Bold"/>
                <a:sym typeface="Hannotate SC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0433FF"/>
                </a:solidFill>
              </a:rPr>
              <a:t>Testing</a:t>
            </a: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AA7942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7800">
                <a:solidFill>
                  <a:srgbClr val="AA7942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</a:rPr>
              <a:t>Running at Dome A</a:t>
            </a:r>
          </a:p>
        </p:txBody>
      </p:sp>
      <p:pic>
        <p:nvPicPr>
          <p:cNvPr id="103" name="klaw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4531" y="2619224"/>
            <a:ext cx="9015738" cy="6013752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hape 104"/>
          <p:cNvSpPr/>
          <p:nvPr/>
        </p:nvSpPr>
        <p:spPr>
          <a:xfrm>
            <a:off x="2043785" y="8760158"/>
            <a:ext cx="891723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Installed on Jan 12 2015, provided by Du &amp; Li </a:t>
            </a: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title"/>
          </p:nvPr>
        </p:nvSpPr>
        <p:spPr>
          <a:xfrm>
            <a:off x="787400" y="254000"/>
            <a:ext cx="11430000" cy="136040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AA7942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7800">
                <a:solidFill>
                  <a:srgbClr val="AA7942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</a:rPr>
              <a:t>Running at Dome A</a:t>
            </a:r>
          </a:p>
        </p:txBody>
      </p:sp>
      <p:pic>
        <p:nvPicPr>
          <p:cNvPr id="107" name="屏幕快照 2015-03-07 上午11.53.2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1375" y="1674343"/>
            <a:ext cx="11162050" cy="6758344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Shape 108"/>
          <p:cNvSpPr/>
          <p:nvPr/>
        </p:nvSpPr>
        <p:spPr>
          <a:xfrm>
            <a:off x="1627466" y="8492621"/>
            <a:ext cx="9749867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2400" u="sng">
                <a:solidFill>
                  <a:srgbClr val="000000"/>
                </a:solidFill>
                <a:latin typeface="Hannotate SC Bold"/>
                <a:ea typeface="Hannotate SC Bold"/>
                <a:cs typeface="Hannotate SC Bold"/>
                <a:sym typeface="Hannotate SC Bold"/>
                <a:hlinkClick r:id="rId3" invalidUrl="" action="" tgtFrame="" tooltip="" history="1" highlightClick="0" endSnd="0"/>
              </a:defRPr>
            </a:lvl1pPr>
          </a:lstStyle>
          <a:p>
            <a:pPr lvl="0">
              <a:defRPr sz="1800" u="none"/>
            </a:pPr>
            <a:r>
              <a:rPr sz="2400" u="sng">
                <a:hlinkClick r:id="rId3" invalidUrl="" action="" tgtFrame="" tooltip="" history="1" highlightClick="0" endSnd="0"/>
              </a:rPr>
              <a:t>http://aag.bao.ac.cn/klaws/index.php?type=weatherdata</a:t>
            </a:r>
          </a:p>
        </p:txBody>
      </p:sp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1270000" y="3981162"/>
            <a:ext cx="10464800" cy="12578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2400"/>
              </a:spcBef>
              <a:defRPr b="1" sz="7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5E5E5E"/>
                </a:solidFill>
              </a:rPr>
              <a:t>Thanks !!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A7942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AA7942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</a:rPr>
              <a:t>Outline</a:t>
            </a:r>
          </a:p>
        </p:txBody>
      </p:sp>
      <p:sp>
        <p:nvSpPr>
          <p:cNvPr id="36" name="Shape 3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5E5E5E"/>
                </a:solidFill>
                <a:latin typeface="Chalkboard"/>
                <a:ea typeface="Chalkboard"/>
                <a:cs typeface="Chalkboard"/>
                <a:sym typeface="Chalkboard"/>
              </a:rPr>
              <a:t>Why we need an AWS？</a:t>
            </a:r>
            <a:endParaRPr b="1" sz="3600">
              <a:solidFill>
                <a:srgbClr val="5E5E5E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5E5E5E"/>
                </a:solidFill>
                <a:latin typeface="Chalkboard"/>
                <a:ea typeface="Chalkboard"/>
                <a:cs typeface="Chalkboard"/>
                <a:sym typeface="Chalkboard"/>
              </a:rPr>
              <a:t>Building &amp; Testing</a:t>
            </a:r>
            <a:endParaRPr b="1" sz="3600">
              <a:solidFill>
                <a:srgbClr val="5E5E5E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5E5E5E"/>
                </a:solidFill>
                <a:latin typeface="Chalkboard"/>
                <a:ea typeface="Chalkboard"/>
                <a:cs typeface="Chalkboard"/>
                <a:sym typeface="Chalkboard"/>
              </a:rPr>
              <a:t>Running at Dome A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AA7942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7800">
                <a:solidFill>
                  <a:srgbClr val="AA7942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</a:rPr>
              <a:t>Why build an AWS</a:t>
            </a:r>
          </a:p>
        </p:txBody>
      </p:sp>
      <p:sp>
        <p:nvSpPr>
          <p:cNvPr id="39" name="Shape 3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362204" indent="-362204" defTabSz="537463">
              <a:spcBef>
                <a:spcPts val="3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3312">
                <a:solidFill>
                  <a:srgbClr val="5E5E5E"/>
                </a:solidFill>
                <a:latin typeface="Chalkboard"/>
                <a:ea typeface="Chalkboard"/>
                <a:cs typeface="Chalkboard"/>
                <a:sym typeface="Chalkboard"/>
              </a:rPr>
              <a:t>Meteorological condition is very import astronomical site evaluation.</a:t>
            </a:r>
            <a:endParaRPr b="1" sz="3312">
              <a:solidFill>
                <a:srgbClr val="5E5E5E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 marL="362204" indent="-362204" defTabSz="537463">
              <a:spcBef>
                <a:spcPts val="3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3312">
                <a:solidFill>
                  <a:srgbClr val="5E5E5E"/>
                </a:solidFill>
                <a:latin typeface="Chalkboard"/>
                <a:ea typeface="Chalkboard"/>
                <a:cs typeface="Chalkboard"/>
                <a:sym typeface="Chalkboard"/>
              </a:rPr>
              <a:t>Inspiring results from weather data during 2011.</a:t>
            </a:r>
            <a:endParaRPr b="1" sz="3312">
              <a:solidFill>
                <a:srgbClr val="5E5E5E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 marL="362204" indent="-362204" defTabSz="537463">
              <a:spcBef>
                <a:spcPts val="3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3312">
                <a:solidFill>
                  <a:srgbClr val="5E5E5E"/>
                </a:solidFill>
                <a:latin typeface="Chalkboard"/>
                <a:ea typeface="Chalkboard"/>
                <a:cs typeface="Chalkboard"/>
                <a:sym typeface="Chalkboard"/>
              </a:rPr>
              <a:t>Knowing weather condition is also helpful for operating telescopes, especially remotely.</a:t>
            </a:r>
            <a:endParaRPr b="1" sz="3312">
              <a:solidFill>
                <a:srgbClr val="5E5E5E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 marL="362204" indent="-362204" defTabSz="537463">
              <a:spcBef>
                <a:spcPts val="3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3312">
                <a:solidFill>
                  <a:srgbClr val="5E5E5E"/>
                </a:solidFill>
                <a:latin typeface="Chalkboard"/>
                <a:ea typeface="Chalkboard"/>
                <a:cs typeface="Chalkboard"/>
                <a:sym typeface="Chalkboard"/>
              </a:rPr>
              <a:t>The original AWS fell down and stopped working in Jan 2012.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3"/>
          <p:cNvGrpSpPr/>
          <p:nvPr/>
        </p:nvGrpSpPr>
        <p:grpSpPr>
          <a:xfrm>
            <a:off x="233059" y="228451"/>
            <a:ext cx="5027462" cy="4204368"/>
            <a:chOff x="-44450" y="-44450"/>
            <a:chExt cx="5027461" cy="4204367"/>
          </a:xfrm>
        </p:grpSpPr>
        <p:pic>
          <p:nvPicPr>
            <p:cNvPr id="42" name="f8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938562" cy="411546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44450" y="-44450"/>
              <a:ext cx="5027462" cy="4204368"/>
            </a:xfrm>
            <a:prstGeom prst="rect">
              <a:avLst/>
            </a:prstGeom>
            <a:effectLst/>
          </p:spPr>
        </p:pic>
      </p:grpSp>
      <p:grpSp>
        <p:nvGrpSpPr>
          <p:cNvPr id="46" name="Group 46"/>
          <p:cNvGrpSpPr/>
          <p:nvPr/>
        </p:nvGrpSpPr>
        <p:grpSpPr>
          <a:xfrm>
            <a:off x="223862" y="4470772"/>
            <a:ext cx="5045856" cy="5045856"/>
            <a:chOff x="-44450" y="-44450"/>
            <a:chExt cx="5045855" cy="5045855"/>
          </a:xfrm>
        </p:grpSpPr>
        <p:pic>
          <p:nvPicPr>
            <p:cNvPr id="45" name="f13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956956" cy="495695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4" name="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44450" y="-44450"/>
              <a:ext cx="5045856" cy="5045856"/>
            </a:xfrm>
            <a:prstGeom prst="rect">
              <a:avLst/>
            </a:prstGeom>
            <a:effectLst/>
          </p:spPr>
        </p:pic>
      </p:grpSp>
      <p:grpSp>
        <p:nvGrpSpPr>
          <p:cNvPr id="49" name="Group 49"/>
          <p:cNvGrpSpPr/>
          <p:nvPr/>
        </p:nvGrpSpPr>
        <p:grpSpPr>
          <a:xfrm>
            <a:off x="5443264" y="219422"/>
            <a:ext cx="7129637" cy="7129637"/>
            <a:chOff x="-44450" y="-44450"/>
            <a:chExt cx="7129636" cy="7129636"/>
          </a:xfrm>
        </p:grpSpPr>
        <p:pic>
          <p:nvPicPr>
            <p:cNvPr id="48" name="f22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7040737" cy="70407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7" name="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44450" y="-44450"/>
              <a:ext cx="7129637" cy="7129637"/>
            </a:xfrm>
            <a:prstGeom prst="rect">
              <a:avLst/>
            </a:prstGeom>
            <a:effectLst/>
          </p:spPr>
        </p:pic>
      </p:grpSp>
      <p:sp>
        <p:nvSpPr>
          <p:cNvPr id="50" name="Shape 50"/>
          <p:cNvSpPr/>
          <p:nvPr/>
        </p:nvSpPr>
        <p:spPr>
          <a:xfrm>
            <a:off x="7215782" y="7727949"/>
            <a:ext cx="358460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sz="4200" u="sng">
                <a:solidFill>
                  <a:srgbClr val="942192"/>
                </a:solidFill>
                <a:latin typeface="Hannotate SC Regular"/>
                <a:ea typeface="Hannotate SC Regular"/>
                <a:cs typeface="Hannotate SC Regular"/>
                <a:sym typeface="Hannotate SC Regular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4200" u="sng">
                <a:solidFill>
                  <a:srgbClr val="942192"/>
                </a:solidFill>
              </a:rPr>
              <a:t>Hu et al. 2014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AA7942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7800">
                <a:solidFill>
                  <a:srgbClr val="AA7942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</a:rPr>
              <a:t>Why build an AWS</a:t>
            </a:r>
          </a:p>
        </p:txBody>
      </p:sp>
      <p:sp>
        <p:nvSpPr>
          <p:cNvPr id="53" name="Shape 5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362204" indent="-362204" defTabSz="537463">
              <a:spcBef>
                <a:spcPts val="3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3312">
                <a:solidFill>
                  <a:srgbClr val="5E5E5E"/>
                </a:solidFill>
                <a:latin typeface="Chalkboard"/>
                <a:ea typeface="Chalkboard"/>
                <a:cs typeface="Chalkboard"/>
                <a:sym typeface="Chalkboard"/>
              </a:rPr>
              <a:t>Meteorological condition is very import astronomical site evaluation.</a:t>
            </a:r>
            <a:endParaRPr b="1" sz="3312">
              <a:solidFill>
                <a:srgbClr val="5E5E5E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 marL="362204" indent="-362204" defTabSz="537463">
              <a:spcBef>
                <a:spcPts val="3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3312">
                <a:solidFill>
                  <a:srgbClr val="5E5E5E"/>
                </a:solidFill>
                <a:latin typeface="Chalkboard"/>
                <a:ea typeface="Chalkboard"/>
                <a:cs typeface="Chalkboard"/>
                <a:sym typeface="Chalkboard"/>
              </a:rPr>
              <a:t>Inspiring results from weather data during 2011.</a:t>
            </a:r>
            <a:endParaRPr b="1" sz="3312">
              <a:solidFill>
                <a:srgbClr val="5E5E5E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 marL="362204" indent="-362204" defTabSz="537463">
              <a:spcBef>
                <a:spcPts val="3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3312">
                <a:solidFill>
                  <a:srgbClr val="5E5E5E"/>
                </a:solidFill>
                <a:latin typeface="Chalkboard"/>
                <a:ea typeface="Chalkboard"/>
                <a:cs typeface="Chalkboard"/>
                <a:sym typeface="Chalkboard"/>
              </a:rPr>
              <a:t>Knowing weather condition is also helpful for operating telescopes, especially remotely.</a:t>
            </a:r>
            <a:endParaRPr b="1" sz="3312">
              <a:solidFill>
                <a:srgbClr val="5E5E5E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 marL="362204" indent="-362204" defTabSz="537463">
              <a:spcBef>
                <a:spcPts val="3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3312">
                <a:solidFill>
                  <a:srgbClr val="5E5E5E"/>
                </a:solidFill>
                <a:latin typeface="Chalkboard"/>
                <a:ea typeface="Chalkboard"/>
                <a:cs typeface="Chalkboard"/>
                <a:sym typeface="Chalkboard"/>
              </a:rPr>
              <a:t>The original AWS fell down and stopped working in Jan 2012.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7"/>
          <p:cNvGrpSpPr/>
          <p:nvPr/>
        </p:nvGrpSpPr>
        <p:grpSpPr>
          <a:xfrm>
            <a:off x="204367" y="1352351"/>
            <a:ext cx="4608514" cy="7048898"/>
            <a:chOff x="-44450" y="-44450"/>
            <a:chExt cx="4608512" cy="7048896"/>
          </a:xfrm>
        </p:grpSpPr>
        <p:pic>
          <p:nvPicPr>
            <p:cNvPr id="56" name="f1.pdf"/>
            <p:cNvPicPr/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4519415" cy="696004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5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44450" y="-44450"/>
              <a:ext cx="4608513" cy="7048897"/>
            </a:xfrm>
            <a:prstGeom prst="rect">
              <a:avLst/>
            </a:prstGeom>
            <a:effectLst/>
          </p:spPr>
        </p:pic>
      </p:grpSp>
      <p:grpSp>
        <p:nvGrpSpPr>
          <p:cNvPr id="60" name="Group 60"/>
          <p:cNvGrpSpPr/>
          <p:nvPr/>
        </p:nvGrpSpPr>
        <p:grpSpPr>
          <a:xfrm>
            <a:off x="4926941" y="3383181"/>
            <a:ext cx="7843151" cy="5021756"/>
            <a:chOff x="-44450" y="-44450"/>
            <a:chExt cx="7843150" cy="5021754"/>
          </a:xfrm>
        </p:grpSpPr>
        <p:pic>
          <p:nvPicPr>
            <p:cNvPr id="59" name="屏幕快照 2014-11-18 下午2.05.28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754251" cy="49328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8" name="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44450" y="-44450"/>
              <a:ext cx="7843151" cy="5021755"/>
            </a:xfrm>
            <a:prstGeom prst="rect">
              <a:avLst/>
            </a:prstGeom>
            <a:effectLst/>
          </p:spPr>
        </p:pic>
      </p:grpSp>
      <p:sp>
        <p:nvSpPr>
          <p:cNvPr id="61" name="Shape 61"/>
          <p:cNvSpPr/>
          <p:nvPr/>
        </p:nvSpPr>
        <p:spPr>
          <a:xfrm>
            <a:off x="933684" y="8497561"/>
            <a:ext cx="3149880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sz="4200">
                <a:solidFill>
                  <a:srgbClr val="FFFFFF"/>
                </a:solidFill>
                <a:latin typeface="Hannotate SC Regular"/>
                <a:ea typeface="Hannotate SC Regular"/>
                <a:cs typeface="Hannotate SC Regular"/>
                <a:sym typeface="Hannotate SC Regula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Jan 2011 😊</a:t>
            </a:r>
          </a:p>
        </p:txBody>
      </p:sp>
      <p:sp>
        <p:nvSpPr>
          <p:cNvPr id="62" name="Shape 62"/>
          <p:cNvSpPr/>
          <p:nvPr/>
        </p:nvSpPr>
        <p:spPr>
          <a:xfrm>
            <a:off x="7273576" y="8497561"/>
            <a:ext cx="314988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sz="4200">
                <a:solidFill>
                  <a:srgbClr val="FFFFFF"/>
                </a:solidFill>
                <a:latin typeface="Hannotate SC Regular"/>
                <a:ea typeface="Hannotate SC Regular"/>
                <a:cs typeface="Hannotate SC Regular"/>
                <a:sym typeface="Hannotate SC Regula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Jan 2012 😭</a:t>
            </a:r>
          </a:p>
        </p:txBody>
      </p:sp>
      <p:sp>
        <p:nvSpPr>
          <p:cNvPr id="63" name="Shape 63"/>
          <p:cNvSpPr/>
          <p:nvPr/>
        </p:nvSpPr>
        <p:spPr>
          <a:xfrm>
            <a:off x="5624291" y="1477274"/>
            <a:ext cx="6448451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sz="6400">
                <a:solidFill>
                  <a:srgbClr val="FF40FF"/>
                </a:solidFill>
                <a:latin typeface="Hannotate SC Bold"/>
                <a:ea typeface="Hannotate SC Bold"/>
                <a:cs typeface="Hannotate SC Bold"/>
                <a:sym typeface="Hannotate SC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FF40FF"/>
                </a:solidFill>
              </a:rPr>
              <a:t>The original AWS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AA7942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7800">
                <a:solidFill>
                  <a:srgbClr val="AA7942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</a:rPr>
              <a:t>KLAWS-2G Designation</a:t>
            </a:r>
          </a:p>
        </p:txBody>
      </p:sp>
      <p:sp>
        <p:nvSpPr>
          <p:cNvPr id="66" name="Shape 6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5E5E5E"/>
                </a:solidFill>
                <a:latin typeface="Chalkboard"/>
                <a:ea typeface="Chalkboard"/>
                <a:cs typeface="Chalkboard"/>
                <a:sym typeface="Chalkboard"/>
              </a:rPr>
              <a:t>15-meter-tall mast.</a:t>
            </a:r>
            <a:endParaRPr b="1" sz="3600">
              <a:solidFill>
                <a:srgbClr val="5E5E5E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5E5E5E"/>
                </a:solidFill>
                <a:latin typeface="Chalkboard"/>
                <a:ea typeface="Chalkboard"/>
                <a:cs typeface="Chalkboard"/>
                <a:sym typeface="Chalkboard"/>
              </a:rPr>
              <a:t>10 temperature sensors at -1m, 0m, 1m, 2m, 4m, 6m, 8m, 10m, 12m and 14m.</a:t>
            </a:r>
            <a:endParaRPr b="1" sz="3600">
              <a:solidFill>
                <a:srgbClr val="5E5E5E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5E5E5E"/>
                </a:solidFill>
                <a:latin typeface="Chalkboard"/>
                <a:ea typeface="Chalkboard"/>
                <a:cs typeface="Chalkboard"/>
                <a:sym typeface="Chalkboard"/>
              </a:rPr>
              <a:t>7 anemometers at 2m, 4m, 6m, 8m, 10m, 12m and 14m.</a:t>
            </a:r>
            <a:endParaRPr b="1" sz="3600">
              <a:solidFill>
                <a:srgbClr val="5E5E5E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5E5E5E"/>
                </a:solidFill>
                <a:latin typeface="Chalkboard"/>
                <a:ea typeface="Chalkboard"/>
                <a:cs typeface="Chalkboard"/>
                <a:sym typeface="Chalkboard"/>
              </a:rPr>
              <a:t>1 barometer and 1 humidity sensors at 2m. 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AA7942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7800">
                <a:solidFill>
                  <a:srgbClr val="AA7942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</a:rPr>
              <a:t>The sensors</a:t>
            </a:r>
          </a:p>
        </p:txBody>
      </p:sp>
      <p:sp>
        <p:nvSpPr>
          <p:cNvPr id="69" name="Shape 69"/>
          <p:cNvSpPr/>
          <p:nvPr>
            <p:ph type="body" idx="1"/>
          </p:nvPr>
        </p:nvSpPr>
        <p:spPr>
          <a:xfrm>
            <a:off x="787400" y="2768600"/>
            <a:ext cx="5054771" cy="5715000"/>
          </a:xfrm>
          <a:prstGeom prst="rect">
            <a:avLst/>
          </a:prstGeom>
        </p:spPr>
        <p:txBody>
          <a:bodyPr/>
          <a:lstStyle/>
          <a:p>
            <a:pPr lvl="0" marL="393700" indent="-393700">
              <a:spcBef>
                <a:spcPts val="36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  <a:latin typeface="Chalkboard"/>
                <a:ea typeface="Chalkboard"/>
                <a:cs typeface="Chalkboard"/>
                <a:sym typeface="Chalkboard"/>
              </a:rPr>
              <a:t>Thermometer</a:t>
            </a:r>
            <a:endParaRPr sz="3600">
              <a:solidFill>
                <a:srgbClr val="5E5E5E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 marL="393700" indent="-393700">
              <a:spcBef>
                <a:spcPts val="36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  <a:latin typeface="Chalkboard"/>
                <a:ea typeface="Chalkboard"/>
                <a:cs typeface="Chalkboard"/>
                <a:sym typeface="Chalkboard"/>
              </a:rPr>
              <a:t>Humidity sensor</a:t>
            </a:r>
            <a:endParaRPr sz="3600">
              <a:solidFill>
                <a:srgbClr val="5E5E5E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 marL="393700" indent="-393700">
              <a:spcBef>
                <a:spcPts val="36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  <a:latin typeface="Chalkboard"/>
                <a:ea typeface="Chalkboard"/>
                <a:cs typeface="Chalkboard"/>
                <a:sym typeface="Chalkboard"/>
              </a:rPr>
              <a:t>Barometer</a:t>
            </a:r>
            <a:endParaRPr sz="3600">
              <a:solidFill>
                <a:srgbClr val="5E5E5E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 marL="393700" indent="-393700">
              <a:spcBef>
                <a:spcPts val="36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  <a:latin typeface="Chalkboard"/>
                <a:ea typeface="Chalkboard"/>
                <a:cs typeface="Chalkboard"/>
                <a:sym typeface="Chalkboard"/>
              </a:rPr>
              <a:t>Propeller anemometer</a:t>
            </a:r>
          </a:p>
        </p:txBody>
      </p:sp>
      <p:grpSp>
        <p:nvGrpSpPr>
          <p:cNvPr id="72" name="Group 72"/>
          <p:cNvGrpSpPr/>
          <p:nvPr/>
        </p:nvGrpSpPr>
        <p:grpSpPr>
          <a:xfrm>
            <a:off x="6608533" y="2677486"/>
            <a:ext cx="5858333" cy="5897228"/>
            <a:chOff x="-44450" y="-44450"/>
            <a:chExt cx="5858331" cy="5897226"/>
          </a:xfrm>
        </p:grpSpPr>
        <p:pic>
          <p:nvPicPr>
            <p:cNvPr id="71" name="屏幕快照 2014-11-17 下午4.10.48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769432" cy="58083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0" name="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44450" y="-44450"/>
              <a:ext cx="5858332" cy="589722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type="title"/>
          </p:nvPr>
        </p:nvSpPr>
        <p:spPr>
          <a:xfrm>
            <a:off x="787400" y="254000"/>
            <a:ext cx="11430000" cy="1147629"/>
          </a:xfrm>
          <a:prstGeom prst="rect">
            <a:avLst/>
          </a:prstGeom>
        </p:spPr>
        <p:txBody>
          <a:bodyPr/>
          <a:lstStyle>
            <a:lvl1pPr defTabSz="484886">
              <a:defRPr b="1" sz="6474">
                <a:solidFill>
                  <a:srgbClr val="AA7942"/>
                </a:solidFill>
                <a:effectLst>
                  <a:outerShdw sx="100000" sy="100000" kx="0" ky="0" algn="b" rotWithShape="0" blurRad="52705" dist="10541" dir="5400000">
                    <a:srgbClr val="000000">
                      <a:alpha val="3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74">
                <a:solidFill>
                  <a:srgbClr val="AA7942"/>
                </a:solidFill>
                <a:effectLst>
                  <a:outerShdw sx="100000" sy="100000" kx="0" ky="0" algn="b" rotWithShape="0" blurRad="52705" dist="10541" dir="5400000">
                    <a:srgbClr val="000000">
                      <a:alpha val="30000"/>
                    </a:srgbClr>
                  </a:outerShdw>
                </a:effectLst>
              </a:rPr>
              <a:t>Data Acquiring Models </a:t>
            </a:r>
          </a:p>
        </p:txBody>
      </p:sp>
      <p:sp>
        <p:nvSpPr>
          <p:cNvPr id="75" name="Shape 75"/>
          <p:cNvSpPr/>
          <p:nvPr>
            <p:ph type="body" idx="1"/>
          </p:nvPr>
        </p:nvSpPr>
        <p:spPr>
          <a:xfrm>
            <a:off x="897558" y="1676027"/>
            <a:ext cx="7408895" cy="2549628"/>
          </a:xfrm>
          <a:prstGeom prst="rect">
            <a:avLst/>
          </a:prstGeom>
        </p:spPr>
        <p:txBody>
          <a:bodyPr/>
          <a:lstStyle/>
          <a:p>
            <a:pPr lvl="0" marL="259842" indent="-259842" defTabSz="385572">
              <a:spcBef>
                <a:spcPts val="2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2376">
                <a:solidFill>
                  <a:srgbClr val="5E5E5E"/>
                </a:solidFill>
                <a:latin typeface="Chalkboard"/>
                <a:ea typeface="Chalkboard"/>
                <a:cs typeface="Chalkboard"/>
                <a:sym typeface="Chalkboard"/>
              </a:rPr>
              <a:t>4-wired temperature I/O model</a:t>
            </a:r>
            <a:endParaRPr b="1" sz="2376">
              <a:solidFill>
                <a:srgbClr val="5E5E5E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 marL="259842" indent="-259842" defTabSz="385572">
              <a:spcBef>
                <a:spcPts val="2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2376">
                <a:solidFill>
                  <a:srgbClr val="5E5E5E"/>
                </a:solidFill>
                <a:latin typeface="Chalkboard"/>
                <a:ea typeface="Chalkboard"/>
                <a:cs typeface="Chalkboard"/>
                <a:sym typeface="Chalkboard"/>
              </a:rPr>
              <a:t>Analog voltage signal to digital signal I/O model</a:t>
            </a:r>
            <a:endParaRPr b="1" sz="2376">
              <a:solidFill>
                <a:srgbClr val="5E5E5E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 marL="259842" indent="-259842" defTabSz="385572">
              <a:spcBef>
                <a:spcPts val="2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2376">
                <a:solidFill>
                  <a:srgbClr val="5E5E5E"/>
                </a:solidFill>
                <a:latin typeface="Chalkboard"/>
                <a:ea typeface="Chalkboard"/>
                <a:cs typeface="Chalkboard"/>
                <a:sym typeface="Chalkboard"/>
              </a:rPr>
              <a:t>RS485 to RS232 model</a:t>
            </a:r>
          </a:p>
        </p:txBody>
      </p:sp>
      <p:grpSp>
        <p:nvGrpSpPr>
          <p:cNvPr id="78" name="Group 78"/>
          <p:cNvGrpSpPr/>
          <p:nvPr/>
        </p:nvGrpSpPr>
        <p:grpSpPr>
          <a:xfrm>
            <a:off x="1998224" y="4539014"/>
            <a:ext cx="9008352" cy="4289871"/>
            <a:chOff x="-44450" y="-44450"/>
            <a:chExt cx="9008350" cy="4289869"/>
          </a:xfrm>
        </p:grpSpPr>
        <p:pic>
          <p:nvPicPr>
            <p:cNvPr id="77" name="屏幕快照 2014-11-17 下午4.25.00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919451" cy="420097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6" name="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44450" y="-44450"/>
              <a:ext cx="9008351" cy="4289870"/>
            </a:xfrm>
            <a:prstGeom prst="rect">
              <a:avLst/>
            </a:prstGeom>
            <a:effectLst/>
          </p:spPr>
        </p:pic>
      </p:grpSp>
      <p:grpSp>
        <p:nvGrpSpPr>
          <p:cNvPr id="81" name="Group 81"/>
          <p:cNvGrpSpPr/>
          <p:nvPr/>
        </p:nvGrpSpPr>
        <p:grpSpPr>
          <a:xfrm>
            <a:off x="8372340" y="1517802"/>
            <a:ext cx="3677915" cy="2866079"/>
            <a:chOff x="-44450" y="-44450"/>
            <a:chExt cx="3677913" cy="2866077"/>
          </a:xfrm>
        </p:grpSpPr>
        <p:pic>
          <p:nvPicPr>
            <p:cNvPr id="80" name="屏幕快照 2014-11-17 下午4.33.42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589014" cy="277717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9" name="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44450" y="-44450"/>
              <a:ext cx="3677914" cy="286607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jpe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jpeg"/></Relationships>

</file>

<file path=ppt/theme/theme1.xml><?xml version="1.0" encoding="utf-8"?>
<a:theme xmlns:a="http://schemas.openxmlformats.org/drawingml/2006/main" xmlns:r="http://schemas.openxmlformats.org/officeDocument/2006/relationships" name="Harmony">
  <a:themeElements>
    <a:clrScheme name="Harmony">
      <a:dk1>
        <a:srgbClr val="5E5E5E"/>
      </a:dk1>
      <a:lt1>
        <a:srgbClr val="5E0033"/>
      </a:lt1>
      <a:dk2>
        <a:srgbClr val="565F5F"/>
      </a:dk2>
      <a:lt2>
        <a:srgbClr val="C2CBCA"/>
      </a:lt2>
      <a:accent1>
        <a:srgbClr val="87AEC1"/>
      </a:accent1>
      <a:accent2>
        <a:srgbClr val="D6BB9E"/>
      </a:accent2>
      <a:accent3>
        <a:srgbClr val="CC7A69"/>
      </a:accent3>
      <a:accent4>
        <a:srgbClr val="EAAB5C"/>
      </a:accent4>
      <a:accent5>
        <a:srgbClr val="98C8C6"/>
      </a:accent5>
      <a:accent6>
        <a:srgbClr val="C3CD8B"/>
      </a:accent6>
      <a:hlink>
        <a:srgbClr val="0000FF"/>
      </a:hlink>
      <a:folHlink>
        <a:srgbClr val="FF00FF"/>
      </a:folHlink>
    </a:clrScheme>
    <a:fontScheme name="Harmony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Harm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254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3C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Harmony">
  <a:themeElements>
    <a:clrScheme name="Harmony">
      <a:dk1>
        <a:srgbClr val="000000"/>
      </a:dk1>
      <a:lt1>
        <a:srgbClr val="FFFFFF"/>
      </a:lt1>
      <a:dk2>
        <a:srgbClr val="565F5F"/>
      </a:dk2>
      <a:lt2>
        <a:srgbClr val="C2CBCA"/>
      </a:lt2>
      <a:accent1>
        <a:srgbClr val="87AEC1"/>
      </a:accent1>
      <a:accent2>
        <a:srgbClr val="D6BB9E"/>
      </a:accent2>
      <a:accent3>
        <a:srgbClr val="CC7A69"/>
      </a:accent3>
      <a:accent4>
        <a:srgbClr val="EAAB5C"/>
      </a:accent4>
      <a:accent5>
        <a:srgbClr val="98C8C6"/>
      </a:accent5>
      <a:accent6>
        <a:srgbClr val="C3CD8B"/>
      </a:accent6>
      <a:hlink>
        <a:srgbClr val="0000FF"/>
      </a:hlink>
      <a:folHlink>
        <a:srgbClr val="FF00FF"/>
      </a:folHlink>
    </a:clrScheme>
    <a:fontScheme name="Harmony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Harm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254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3C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